
<file path=[Content_Types].xml><?xml version="1.0" encoding="utf-8"?>
<Types xmlns="http://schemas.openxmlformats.org/package/2006/content-types">
  <Default Extension="jpeg" ContentType="image/jpeg"/>
  <Default Extension="jpg" ContentType="image/jpeg"/>
  <Default Extension="jpg!d"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25" r:id="rId4"/>
  </p:sldMasterIdLst>
  <p:notesMasterIdLst>
    <p:notesMasterId r:id="rId60"/>
  </p:notesMasterIdLst>
  <p:sldIdLst>
    <p:sldId id="1562" r:id="rId5"/>
    <p:sldId id="1587" r:id="rId6"/>
    <p:sldId id="1588" r:id="rId7"/>
    <p:sldId id="1555" r:id="rId8"/>
    <p:sldId id="373" r:id="rId9"/>
    <p:sldId id="379" r:id="rId10"/>
    <p:sldId id="268" r:id="rId11"/>
    <p:sldId id="274" r:id="rId12"/>
    <p:sldId id="1589" r:id="rId13"/>
    <p:sldId id="271" r:id="rId14"/>
    <p:sldId id="272" r:id="rId15"/>
    <p:sldId id="396" r:id="rId16"/>
    <p:sldId id="1590" r:id="rId17"/>
    <p:sldId id="424" r:id="rId18"/>
    <p:sldId id="406" r:id="rId19"/>
    <p:sldId id="407" r:id="rId20"/>
    <p:sldId id="1563" r:id="rId21"/>
    <p:sldId id="1591" r:id="rId22"/>
    <p:sldId id="1592" r:id="rId23"/>
    <p:sldId id="408" r:id="rId24"/>
    <p:sldId id="1597" r:id="rId25"/>
    <p:sldId id="431" r:id="rId26"/>
    <p:sldId id="430" r:id="rId27"/>
    <p:sldId id="1593" r:id="rId28"/>
    <p:sldId id="1594" r:id="rId29"/>
    <p:sldId id="429" r:id="rId30"/>
    <p:sldId id="418" r:id="rId31"/>
    <p:sldId id="422" r:id="rId32"/>
    <p:sldId id="426" r:id="rId33"/>
    <p:sldId id="410" r:id="rId34"/>
    <p:sldId id="1572" r:id="rId35"/>
    <p:sldId id="1573" r:id="rId36"/>
    <p:sldId id="1557" r:id="rId37"/>
    <p:sldId id="1574" r:id="rId38"/>
    <p:sldId id="1558" r:id="rId39"/>
    <p:sldId id="1564" r:id="rId40"/>
    <p:sldId id="1578" r:id="rId41"/>
    <p:sldId id="1579" r:id="rId42"/>
    <p:sldId id="1577" r:id="rId43"/>
    <p:sldId id="1580" r:id="rId44"/>
    <p:sldId id="1560" r:id="rId45"/>
    <p:sldId id="1568" r:id="rId46"/>
    <p:sldId id="1576" r:id="rId47"/>
    <p:sldId id="1581" r:id="rId48"/>
    <p:sldId id="1575" r:id="rId49"/>
    <p:sldId id="1583" r:id="rId50"/>
    <p:sldId id="1582" r:id="rId51"/>
    <p:sldId id="1584" r:id="rId52"/>
    <p:sldId id="1569" r:id="rId53"/>
    <p:sldId id="1595" r:id="rId54"/>
    <p:sldId id="291" r:id="rId55"/>
    <p:sldId id="302" r:id="rId56"/>
    <p:sldId id="293" r:id="rId57"/>
    <p:sldId id="1586" r:id="rId58"/>
    <p:sldId id="1567" r:id="rId59"/>
  </p:sldIdLst>
  <p:sldSz cx="9144000" cy="5143500" type="screen16x9"/>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52867" autoAdjust="0"/>
  </p:normalViewPr>
  <p:slideViewPr>
    <p:cSldViewPr snapToGrid="0">
      <p:cViewPr varScale="1">
        <p:scale>
          <a:sx n="100" d="100"/>
          <a:sy n="100" d="100"/>
        </p:scale>
        <p:origin x="3504" y="31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éonie Alika Schaub" userId="479f1a6e-40c3-4cda-af39-795013441684" providerId="ADAL" clId="{EB329B21-F84A-4000-833F-C95DA270FB66}"/>
    <pc:docChg chg="undo redo custSel addSld delSld modSld sldOrd">
      <pc:chgData name="Léonie Alika Schaub" userId="479f1a6e-40c3-4cda-af39-795013441684" providerId="ADAL" clId="{EB329B21-F84A-4000-833F-C95DA270FB66}" dt="2026-02-12T09:54:35.350" v="762" actId="20577"/>
      <pc:docMkLst>
        <pc:docMk/>
      </pc:docMkLst>
      <pc:sldChg chg="modSp add mod modNotesTx">
        <pc:chgData name="Léonie Alika Schaub" userId="479f1a6e-40c3-4cda-af39-795013441684" providerId="ADAL" clId="{EB329B21-F84A-4000-833F-C95DA270FB66}" dt="2026-02-12T09:53:07.664" v="735" actId="20577"/>
        <pc:sldMkLst>
          <pc:docMk/>
          <pc:sldMk cId="144449538" sldId="268"/>
        </pc:sldMkLst>
        <pc:spChg chg="mod">
          <ac:chgData name="Léonie Alika Schaub" userId="479f1a6e-40c3-4cda-af39-795013441684" providerId="ADAL" clId="{EB329B21-F84A-4000-833F-C95DA270FB66}" dt="2026-02-09T15:38:53.006" v="212" actId="14100"/>
          <ac:spMkLst>
            <pc:docMk/>
            <pc:sldMk cId="144449538" sldId="268"/>
            <ac:spMk id="2" creationId="{6B8D12D7-EC63-063F-FCE1-B833013558B6}"/>
          </ac:spMkLst>
        </pc:spChg>
      </pc:sldChg>
      <pc:sldChg chg="addSp delSp modSp add mod modClrScheme delAnim modAnim chgLayout modNotesTx">
        <pc:chgData name="Léonie Alika Schaub" userId="479f1a6e-40c3-4cda-af39-795013441684" providerId="ADAL" clId="{EB329B21-F84A-4000-833F-C95DA270FB66}" dt="2026-02-12T09:53:17.151" v="737" actId="20577"/>
        <pc:sldMkLst>
          <pc:docMk/>
          <pc:sldMk cId="4167515648" sldId="271"/>
        </pc:sldMkLst>
        <pc:spChg chg="add del mod ord">
          <ac:chgData name="Léonie Alika Schaub" userId="479f1a6e-40c3-4cda-af39-795013441684" providerId="ADAL" clId="{EB329B21-F84A-4000-833F-C95DA270FB66}" dt="2026-02-09T15:40:33.596" v="242" actId="478"/>
          <ac:spMkLst>
            <pc:docMk/>
            <pc:sldMk cId="4167515648" sldId="271"/>
            <ac:spMk id="2" creationId="{25469EB2-42CA-D27F-FB04-795DA667803B}"/>
          </ac:spMkLst>
        </pc:spChg>
        <pc:spChg chg="add mod">
          <ac:chgData name="Léonie Alika Schaub" userId="479f1a6e-40c3-4cda-af39-795013441684" providerId="ADAL" clId="{EB329B21-F84A-4000-833F-C95DA270FB66}" dt="2026-02-09T15:41:44.622" v="256" actId="1076"/>
          <ac:spMkLst>
            <pc:docMk/>
            <pc:sldMk cId="4167515648" sldId="271"/>
            <ac:spMk id="12" creationId="{31183545-3E14-9DFD-94CF-C5AE9B3029DE}"/>
          </ac:spMkLst>
        </pc:spChg>
        <pc:spChg chg="mod">
          <ac:chgData name="Léonie Alika Schaub" userId="479f1a6e-40c3-4cda-af39-795013441684" providerId="ADAL" clId="{EB329B21-F84A-4000-833F-C95DA270FB66}" dt="2026-02-09T15:41:44.622" v="256" actId="1076"/>
          <ac:spMkLst>
            <pc:docMk/>
            <pc:sldMk cId="4167515648" sldId="271"/>
            <ac:spMk id="16" creationId="{391D0825-A3A3-4F9F-CCEB-94C0F617799A}"/>
          </ac:spMkLst>
        </pc:spChg>
        <pc:spChg chg="mod">
          <ac:chgData name="Léonie Alika Schaub" userId="479f1a6e-40c3-4cda-af39-795013441684" providerId="ADAL" clId="{EB329B21-F84A-4000-833F-C95DA270FB66}" dt="2026-02-09T15:41:44.622" v="256" actId="1076"/>
          <ac:spMkLst>
            <pc:docMk/>
            <pc:sldMk cId="4167515648" sldId="271"/>
            <ac:spMk id="17" creationId="{F7A41E0D-4EDA-CA14-20FD-3EEC92A49892}"/>
          </ac:spMkLst>
        </pc:spChg>
        <pc:spChg chg="mod">
          <ac:chgData name="Léonie Alika Schaub" userId="479f1a6e-40c3-4cda-af39-795013441684" providerId="ADAL" clId="{EB329B21-F84A-4000-833F-C95DA270FB66}" dt="2026-02-09T15:41:44.622" v="256" actId="1076"/>
          <ac:spMkLst>
            <pc:docMk/>
            <pc:sldMk cId="4167515648" sldId="271"/>
            <ac:spMk id="18" creationId="{75F7AD0E-2729-C905-ED10-9CEE7646AE55}"/>
          </ac:spMkLst>
        </pc:spChg>
        <pc:picChg chg="mod">
          <ac:chgData name="Léonie Alika Schaub" userId="479f1a6e-40c3-4cda-af39-795013441684" providerId="ADAL" clId="{EB329B21-F84A-4000-833F-C95DA270FB66}" dt="2026-02-09T15:41:44.622" v="256" actId="1076"/>
          <ac:picMkLst>
            <pc:docMk/>
            <pc:sldMk cId="4167515648" sldId="271"/>
            <ac:picMk id="7" creationId="{D5A539DC-1AB8-6A9C-A03B-7AD44628AB7F}"/>
          </ac:picMkLst>
        </pc:picChg>
        <pc:picChg chg="mod">
          <ac:chgData name="Léonie Alika Schaub" userId="479f1a6e-40c3-4cda-af39-795013441684" providerId="ADAL" clId="{EB329B21-F84A-4000-833F-C95DA270FB66}" dt="2026-02-09T15:41:44.622" v="256" actId="1076"/>
          <ac:picMkLst>
            <pc:docMk/>
            <pc:sldMk cId="4167515648" sldId="271"/>
            <ac:picMk id="9" creationId="{C146F799-77F1-5F71-4ADF-3BC1856C8671}"/>
          </ac:picMkLst>
        </pc:picChg>
        <pc:picChg chg="mod">
          <ac:chgData name="Léonie Alika Schaub" userId="479f1a6e-40c3-4cda-af39-795013441684" providerId="ADAL" clId="{EB329B21-F84A-4000-833F-C95DA270FB66}" dt="2026-02-09T15:41:44.622" v="256" actId="1076"/>
          <ac:picMkLst>
            <pc:docMk/>
            <pc:sldMk cId="4167515648" sldId="271"/>
            <ac:picMk id="11" creationId="{8F444DF6-C6C5-BEC6-B1C7-DBD83FFDEC54}"/>
          </ac:picMkLst>
        </pc:picChg>
        <pc:picChg chg="mod">
          <ac:chgData name="Léonie Alika Schaub" userId="479f1a6e-40c3-4cda-af39-795013441684" providerId="ADAL" clId="{EB329B21-F84A-4000-833F-C95DA270FB66}" dt="2026-02-09T15:41:44.622" v="256" actId="1076"/>
          <ac:picMkLst>
            <pc:docMk/>
            <pc:sldMk cId="4167515648" sldId="271"/>
            <ac:picMk id="13" creationId="{06BAAC83-E814-0263-8319-1333497E91C9}"/>
          </ac:picMkLst>
        </pc:picChg>
        <pc:picChg chg="mod">
          <ac:chgData name="Léonie Alika Schaub" userId="479f1a6e-40c3-4cda-af39-795013441684" providerId="ADAL" clId="{EB329B21-F84A-4000-833F-C95DA270FB66}" dt="2026-02-09T15:40:42.570" v="245" actId="1076"/>
          <ac:picMkLst>
            <pc:docMk/>
            <pc:sldMk cId="4167515648" sldId="271"/>
            <ac:picMk id="19" creationId="{B5E69715-6E20-CB2B-FD64-D3322651261F}"/>
          </ac:picMkLst>
        </pc:picChg>
      </pc:sldChg>
      <pc:sldChg chg="addSp delSp modSp add mod modClrScheme chgLayout modNotesTx">
        <pc:chgData name="Léonie Alika Schaub" userId="479f1a6e-40c3-4cda-af39-795013441684" providerId="ADAL" clId="{EB329B21-F84A-4000-833F-C95DA270FB66}" dt="2026-02-12T09:53:21.341" v="738" actId="20577"/>
        <pc:sldMkLst>
          <pc:docMk/>
          <pc:sldMk cId="287193974" sldId="272"/>
        </pc:sldMkLst>
        <pc:spChg chg="mod ord">
          <ac:chgData name="Léonie Alika Schaub" userId="479f1a6e-40c3-4cda-af39-795013441684" providerId="ADAL" clId="{EB329B21-F84A-4000-833F-C95DA270FB66}" dt="2026-02-09T15:41:58.100" v="258" actId="700"/>
          <ac:spMkLst>
            <pc:docMk/>
            <pc:sldMk cId="287193974" sldId="272"/>
            <ac:spMk id="2" creationId="{029D1E54-8C2E-6487-FCCA-4F93AA985A04}"/>
          </ac:spMkLst>
        </pc:spChg>
        <pc:spChg chg="add mod">
          <ac:chgData name="Léonie Alika Schaub" userId="479f1a6e-40c3-4cda-af39-795013441684" providerId="ADAL" clId="{EB329B21-F84A-4000-833F-C95DA270FB66}" dt="2026-02-09T15:42:41.688" v="269" actId="207"/>
          <ac:spMkLst>
            <pc:docMk/>
            <pc:sldMk cId="287193974" sldId="272"/>
            <ac:spMk id="4" creationId="{293AAE2A-2BD7-8FD1-4065-7A9F04970680}"/>
          </ac:spMkLst>
        </pc:spChg>
        <pc:spChg chg="add mod">
          <ac:chgData name="Léonie Alika Schaub" userId="479f1a6e-40c3-4cda-af39-795013441684" providerId="ADAL" clId="{EB329B21-F84A-4000-833F-C95DA270FB66}" dt="2026-02-09T15:42:47.364" v="270"/>
          <ac:spMkLst>
            <pc:docMk/>
            <pc:sldMk cId="287193974" sldId="272"/>
            <ac:spMk id="5" creationId="{45318B65-EC07-F29F-3EEA-EA043B501143}"/>
          </ac:spMkLst>
        </pc:spChg>
        <pc:spChg chg="add mod">
          <ac:chgData name="Léonie Alika Schaub" userId="479f1a6e-40c3-4cda-af39-795013441684" providerId="ADAL" clId="{EB329B21-F84A-4000-833F-C95DA270FB66}" dt="2026-02-09T15:43:09.647" v="276" actId="207"/>
          <ac:spMkLst>
            <pc:docMk/>
            <pc:sldMk cId="287193974" sldId="272"/>
            <ac:spMk id="6" creationId="{2357A307-D3FD-B35E-5357-F01FCA3A1ADA}"/>
          </ac:spMkLst>
        </pc:spChg>
        <pc:spChg chg="add mod">
          <ac:chgData name="Léonie Alika Schaub" userId="479f1a6e-40c3-4cda-af39-795013441684" providerId="ADAL" clId="{EB329B21-F84A-4000-833F-C95DA270FB66}" dt="2026-02-09T15:43:14.159" v="277"/>
          <ac:spMkLst>
            <pc:docMk/>
            <pc:sldMk cId="287193974" sldId="272"/>
            <ac:spMk id="7" creationId="{EB63C2FB-1A0A-9360-0832-83D3FD7B2E0F}"/>
          </ac:spMkLst>
        </pc:spChg>
        <pc:spChg chg="mod">
          <ac:chgData name="Léonie Alika Schaub" userId="479f1a6e-40c3-4cda-af39-795013441684" providerId="ADAL" clId="{EB329B21-F84A-4000-833F-C95DA270FB66}" dt="2026-02-09T15:42:19.528" v="264" actId="207"/>
          <ac:spMkLst>
            <pc:docMk/>
            <pc:sldMk cId="287193974" sldId="272"/>
            <ac:spMk id="39" creationId="{451A95B4-AB7C-1501-03A6-9BDFEA65CECB}"/>
          </ac:spMkLst>
        </pc:spChg>
        <pc:picChg chg="mod">
          <ac:chgData name="Léonie Alika Schaub" userId="479f1a6e-40c3-4cda-af39-795013441684" providerId="ADAL" clId="{EB329B21-F84A-4000-833F-C95DA270FB66}" dt="2026-02-09T15:42:53.637" v="272" actId="207"/>
          <ac:picMkLst>
            <pc:docMk/>
            <pc:sldMk cId="287193974" sldId="272"/>
            <ac:picMk id="18" creationId="{8681C2D1-9EEF-F6E4-0717-5FA1F1D2E2F1}"/>
          </ac:picMkLst>
        </pc:picChg>
      </pc:sldChg>
      <pc:sldChg chg="addSp delSp modSp add mod modClrScheme chgLayout modNotesTx">
        <pc:chgData name="Léonie Alika Schaub" userId="479f1a6e-40c3-4cda-af39-795013441684" providerId="ADAL" clId="{EB329B21-F84A-4000-833F-C95DA270FB66}" dt="2026-02-12T09:53:11.838" v="736" actId="20577"/>
        <pc:sldMkLst>
          <pc:docMk/>
          <pc:sldMk cId="662230026" sldId="274"/>
        </pc:sldMkLst>
        <pc:spChg chg="mod ord">
          <ac:chgData name="Léonie Alika Schaub" userId="479f1a6e-40c3-4cda-af39-795013441684" providerId="ADAL" clId="{EB329B21-F84A-4000-833F-C95DA270FB66}" dt="2026-02-09T15:39:14.610" v="215" actId="700"/>
          <ac:spMkLst>
            <pc:docMk/>
            <pc:sldMk cId="662230026" sldId="274"/>
            <ac:spMk id="2" creationId="{36231653-A7E2-93EA-3B25-4364FBECB7F7}"/>
          </ac:spMkLst>
        </pc:spChg>
        <pc:spChg chg="mod">
          <ac:chgData name="Léonie Alika Schaub" userId="479f1a6e-40c3-4cda-af39-795013441684" providerId="ADAL" clId="{EB329B21-F84A-4000-833F-C95DA270FB66}" dt="2026-02-09T15:39:39.409" v="220" actId="207"/>
          <ac:spMkLst>
            <pc:docMk/>
            <pc:sldMk cId="662230026" sldId="274"/>
            <ac:spMk id="4" creationId="{92A33F9C-ABDB-28D7-C665-4B78A9F87A0F}"/>
          </ac:spMkLst>
        </pc:spChg>
        <pc:spChg chg="mod">
          <ac:chgData name="Léonie Alika Schaub" userId="479f1a6e-40c3-4cda-af39-795013441684" providerId="ADAL" clId="{EB329B21-F84A-4000-833F-C95DA270FB66}" dt="2026-02-09T15:39:39.409" v="220" actId="207"/>
          <ac:spMkLst>
            <pc:docMk/>
            <pc:sldMk cId="662230026" sldId="274"/>
            <ac:spMk id="7" creationId="{16062C53-A366-5A37-41BD-697E2DC9A110}"/>
          </ac:spMkLst>
        </pc:spChg>
        <pc:spChg chg="mod">
          <ac:chgData name="Léonie Alika Schaub" userId="479f1a6e-40c3-4cda-af39-795013441684" providerId="ADAL" clId="{EB329B21-F84A-4000-833F-C95DA270FB66}" dt="2026-02-09T15:39:39.409" v="220" actId="207"/>
          <ac:spMkLst>
            <pc:docMk/>
            <pc:sldMk cId="662230026" sldId="274"/>
            <ac:spMk id="8" creationId="{DE6DEA44-3DD7-0D8A-B11D-F9F20F92888B}"/>
          </ac:spMkLst>
        </pc:spChg>
        <pc:spChg chg="mod">
          <ac:chgData name="Léonie Alika Schaub" userId="479f1a6e-40c3-4cda-af39-795013441684" providerId="ADAL" clId="{EB329B21-F84A-4000-833F-C95DA270FB66}" dt="2026-02-09T15:39:39.409" v="220" actId="207"/>
          <ac:spMkLst>
            <pc:docMk/>
            <pc:sldMk cId="662230026" sldId="274"/>
            <ac:spMk id="9" creationId="{6B4B3348-AC56-08C6-2F41-5EF263A2E879}"/>
          </ac:spMkLst>
        </pc:spChg>
        <pc:spChg chg="mod">
          <ac:chgData name="Léonie Alika Schaub" userId="479f1a6e-40c3-4cda-af39-795013441684" providerId="ADAL" clId="{EB329B21-F84A-4000-833F-C95DA270FB66}" dt="2026-02-09T15:39:39.409" v="220" actId="207"/>
          <ac:spMkLst>
            <pc:docMk/>
            <pc:sldMk cId="662230026" sldId="274"/>
            <ac:spMk id="10" creationId="{9DDC0D73-AC5C-3649-8414-27AEFA4F0E7D}"/>
          </ac:spMkLst>
        </pc:spChg>
        <pc:spChg chg="mod">
          <ac:chgData name="Léonie Alika Schaub" userId="479f1a6e-40c3-4cda-af39-795013441684" providerId="ADAL" clId="{EB329B21-F84A-4000-833F-C95DA270FB66}" dt="2026-02-09T15:39:39.409" v="220" actId="207"/>
          <ac:spMkLst>
            <pc:docMk/>
            <pc:sldMk cId="662230026" sldId="274"/>
            <ac:spMk id="12" creationId="{87B0088E-C75F-C028-F852-7C1E2BA4AB8D}"/>
          </ac:spMkLst>
        </pc:spChg>
        <pc:spChg chg="mod">
          <ac:chgData name="Léonie Alika Schaub" userId="479f1a6e-40c3-4cda-af39-795013441684" providerId="ADAL" clId="{EB329B21-F84A-4000-833F-C95DA270FB66}" dt="2026-02-09T15:39:39.409" v="220" actId="207"/>
          <ac:spMkLst>
            <pc:docMk/>
            <pc:sldMk cId="662230026" sldId="274"/>
            <ac:spMk id="24" creationId="{A7D63060-9210-49E1-9194-975C12164736}"/>
          </ac:spMkLst>
        </pc:spChg>
        <pc:spChg chg="mod">
          <ac:chgData name="Léonie Alika Schaub" userId="479f1a6e-40c3-4cda-af39-795013441684" providerId="ADAL" clId="{EB329B21-F84A-4000-833F-C95DA270FB66}" dt="2026-02-09T15:39:39.409" v="220" actId="207"/>
          <ac:spMkLst>
            <pc:docMk/>
            <pc:sldMk cId="662230026" sldId="274"/>
            <ac:spMk id="25" creationId="{628DB303-3148-97FB-EA57-3EB8662734EA}"/>
          </ac:spMkLst>
        </pc:spChg>
        <pc:picChg chg="mod">
          <ac:chgData name="Léonie Alika Schaub" userId="479f1a6e-40c3-4cda-af39-795013441684" providerId="ADAL" clId="{EB329B21-F84A-4000-833F-C95DA270FB66}" dt="2026-02-09T15:39:44.365" v="221" actId="207"/>
          <ac:picMkLst>
            <pc:docMk/>
            <pc:sldMk cId="662230026" sldId="274"/>
            <ac:picMk id="5" creationId="{3DB97375-C9CF-62EB-315D-F6C6B675ECE8}"/>
          </ac:picMkLst>
        </pc:picChg>
        <pc:picChg chg="mod">
          <ac:chgData name="Léonie Alika Schaub" userId="479f1a6e-40c3-4cda-af39-795013441684" providerId="ADAL" clId="{EB329B21-F84A-4000-833F-C95DA270FB66}" dt="2026-02-09T15:39:44.365" v="221" actId="207"/>
          <ac:picMkLst>
            <pc:docMk/>
            <pc:sldMk cId="662230026" sldId="274"/>
            <ac:picMk id="15" creationId="{932BDFB9-6333-8778-F16B-E278A7870B4F}"/>
          </ac:picMkLst>
        </pc:picChg>
        <pc:picChg chg="mod">
          <ac:chgData name="Léonie Alika Schaub" userId="479f1a6e-40c3-4cda-af39-795013441684" providerId="ADAL" clId="{EB329B21-F84A-4000-833F-C95DA270FB66}" dt="2026-02-09T15:39:44.365" v="221" actId="207"/>
          <ac:picMkLst>
            <pc:docMk/>
            <pc:sldMk cId="662230026" sldId="274"/>
            <ac:picMk id="17" creationId="{73DC2BD5-9469-5252-0BC7-4F4888718016}"/>
          </ac:picMkLst>
        </pc:picChg>
        <pc:picChg chg="mod">
          <ac:chgData name="Léonie Alika Schaub" userId="479f1a6e-40c3-4cda-af39-795013441684" providerId="ADAL" clId="{EB329B21-F84A-4000-833F-C95DA270FB66}" dt="2026-02-09T15:39:44.365" v="221" actId="207"/>
          <ac:picMkLst>
            <pc:docMk/>
            <pc:sldMk cId="662230026" sldId="274"/>
            <ac:picMk id="19" creationId="{ED41113B-6186-7278-90E7-3EDA448FB961}"/>
          </ac:picMkLst>
        </pc:picChg>
        <pc:picChg chg="mod">
          <ac:chgData name="Léonie Alika Schaub" userId="479f1a6e-40c3-4cda-af39-795013441684" providerId="ADAL" clId="{EB329B21-F84A-4000-833F-C95DA270FB66}" dt="2026-02-09T15:39:44.365" v="221" actId="207"/>
          <ac:picMkLst>
            <pc:docMk/>
            <pc:sldMk cId="662230026" sldId="274"/>
            <ac:picMk id="21" creationId="{19009BFB-2C71-9171-45AD-3542A687538C}"/>
          </ac:picMkLst>
        </pc:picChg>
        <pc:picChg chg="mod">
          <ac:chgData name="Léonie Alika Schaub" userId="479f1a6e-40c3-4cda-af39-795013441684" providerId="ADAL" clId="{EB329B21-F84A-4000-833F-C95DA270FB66}" dt="2026-02-09T15:39:44.365" v="221" actId="207"/>
          <ac:picMkLst>
            <pc:docMk/>
            <pc:sldMk cId="662230026" sldId="274"/>
            <ac:picMk id="23" creationId="{4A4D9113-6850-CF10-AA70-884B89C43CBE}"/>
          </ac:picMkLst>
        </pc:picChg>
        <pc:picChg chg="mod">
          <ac:chgData name="Léonie Alika Schaub" userId="479f1a6e-40c3-4cda-af39-795013441684" providerId="ADAL" clId="{EB329B21-F84A-4000-833F-C95DA270FB66}" dt="2026-02-09T15:39:44.365" v="221" actId="207"/>
          <ac:picMkLst>
            <pc:docMk/>
            <pc:sldMk cId="662230026" sldId="274"/>
            <ac:picMk id="26" creationId="{ECB6E471-E823-FF0B-8F1B-383B2F5BB560}"/>
          </ac:picMkLst>
        </pc:picChg>
        <pc:picChg chg="mod">
          <ac:chgData name="Léonie Alika Schaub" userId="479f1a6e-40c3-4cda-af39-795013441684" providerId="ADAL" clId="{EB329B21-F84A-4000-833F-C95DA270FB66}" dt="2026-02-09T15:39:44.365" v="221" actId="207"/>
          <ac:picMkLst>
            <pc:docMk/>
            <pc:sldMk cId="662230026" sldId="274"/>
            <ac:picMk id="27" creationId="{254477F7-B907-1757-E969-2A0C7E419ED6}"/>
          </ac:picMkLst>
        </pc:picChg>
      </pc:sldChg>
      <pc:sldChg chg="addSp delSp modSp add mod modClrScheme chgLayout modNotesTx">
        <pc:chgData name="Léonie Alika Schaub" userId="479f1a6e-40c3-4cda-af39-795013441684" providerId="ADAL" clId="{EB329B21-F84A-4000-833F-C95DA270FB66}" dt="2026-02-12T09:54:20.765" v="745" actId="20577"/>
        <pc:sldMkLst>
          <pc:docMk/>
          <pc:sldMk cId="4066491369" sldId="291"/>
        </pc:sldMkLst>
        <pc:spChg chg="mod ord">
          <ac:chgData name="Léonie Alika Schaub" userId="479f1a6e-40c3-4cda-af39-795013441684" providerId="ADAL" clId="{EB329B21-F84A-4000-833F-C95DA270FB66}" dt="2026-02-09T15:57:22.454" v="594" actId="700"/>
          <ac:spMkLst>
            <pc:docMk/>
            <pc:sldMk cId="4066491369" sldId="291"/>
            <ac:spMk id="2" creationId="{225B7D90-9A87-0774-6F85-6053FB5190CA}"/>
          </ac:spMkLst>
        </pc:spChg>
        <pc:picChg chg="add mod">
          <ac:chgData name="Léonie Alika Schaub" userId="479f1a6e-40c3-4cda-af39-795013441684" providerId="ADAL" clId="{EB329B21-F84A-4000-833F-C95DA270FB66}" dt="2026-02-09T15:57:45.752" v="599"/>
          <ac:picMkLst>
            <pc:docMk/>
            <pc:sldMk cId="4066491369" sldId="291"/>
            <ac:picMk id="4" creationId="{2FD60A16-DDCD-2FAE-C4A1-868812FBBACE}"/>
          </ac:picMkLst>
        </pc:picChg>
      </pc:sldChg>
      <pc:sldChg chg="modSp add mod">
        <pc:chgData name="Léonie Alika Schaub" userId="479f1a6e-40c3-4cda-af39-795013441684" providerId="ADAL" clId="{EB329B21-F84A-4000-833F-C95DA270FB66}" dt="2026-02-09T15:58:28.433" v="609" actId="207"/>
        <pc:sldMkLst>
          <pc:docMk/>
          <pc:sldMk cId="3812961008" sldId="293"/>
        </pc:sldMkLst>
        <pc:spChg chg="mod">
          <ac:chgData name="Léonie Alika Schaub" userId="479f1a6e-40c3-4cda-af39-795013441684" providerId="ADAL" clId="{EB329B21-F84A-4000-833F-C95DA270FB66}" dt="2026-02-09T15:58:19.212" v="607" actId="108"/>
          <ac:spMkLst>
            <pc:docMk/>
            <pc:sldMk cId="3812961008" sldId="293"/>
            <ac:spMk id="2" creationId="{DA3EEF0C-64A4-1221-B51A-4A03E3CDFEDF}"/>
          </ac:spMkLst>
        </pc:spChg>
        <pc:spChg chg="mod">
          <ac:chgData name="Léonie Alika Schaub" userId="479f1a6e-40c3-4cda-af39-795013441684" providerId="ADAL" clId="{EB329B21-F84A-4000-833F-C95DA270FB66}" dt="2026-02-09T15:58:23.756" v="608" actId="108"/>
          <ac:spMkLst>
            <pc:docMk/>
            <pc:sldMk cId="3812961008" sldId="293"/>
            <ac:spMk id="3" creationId="{993F00CA-B8FA-9F94-4CC9-64E1137FCB1C}"/>
          </ac:spMkLst>
        </pc:spChg>
        <pc:picChg chg="mod">
          <ac:chgData name="Léonie Alika Schaub" userId="479f1a6e-40c3-4cda-af39-795013441684" providerId="ADAL" clId="{EB329B21-F84A-4000-833F-C95DA270FB66}" dt="2026-02-09T15:58:28.433" v="609" actId="207"/>
          <ac:picMkLst>
            <pc:docMk/>
            <pc:sldMk cId="3812961008" sldId="293"/>
            <ac:picMk id="4" creationId="{1C1EC7E5-CA90-5980-7A3C-7265892DF581}"/>
          </ac:picMkLst>
        </pc:picChg>
      </pc:sldChg>
      <pc:sldChg chg="addSp delSp modSp add mod modClrScheme chgLayout modNotesTx">
        <pc:chgData name="Léonie Alika Schaub" userId="479f1a6e-40c3-4cda-af39-795013441684" providerId="ADAL" clId="{EB329B21-F84A-4000-833F-C95DA270FB66}" dt="2026-02-12T09:54:23.254" v="746" actId="20577"/>
        <pc:sldMkLst>
          <pc:docMk/>
          <pc:sldMk cId="3717627866" sldId="302"/>
        </pc:sldMkLst>
        <pc:spChg chg="mod ord">
          <ac:chgData name="Léonie Alika Schaub" userId="479f1a6e-40c3-4cda-af39-795013441684" providerId="ADAL" clId="{EB329B21-F84A-4000-833F-C95DA270FB66}" dt="2026-02-09T15:57:22.454" v="594" actId="700"/>
          <ac:spMkLst>
            <pc:docMk/>
            <pc:sldMk cId="3717627866" sldId="302"/>
            <ac:spMk id="2" creationId="{50A3FA35-6BA4-F287-CAB6-D436DFB704C4}"/>
          </ac:spMkLst>
        </pc:spChg>
        <pc:spChg chg="mod">
          <ac:chgData name="Léonie Alika Schaub" userId="479f1a6e-40c3-4cda-af39-795013441684" providerId="ADAL" clId="{EB329B21-F84A-4000-833F-C95DA270FB66}" dt="2026-02-09T15:58:01.352" v="604" actId="14100"/>
          <ac:spMkLst>
            <pc:docMk/>
            <pc:sldMk cId="3717627866" sldId="302"/>
            <ac:spMk id="6" creationId="{3A8EE6ED-B6A0-FAD3-59B7-FC18162A1F4C}"/>
          </ac:spMkLst>
        </pc:spChg>
        <pc:picChg chg="add mod">
          <ac:chgData name="Léonie Alika Schaub" userId="479f1a6e-40c3-4cda-af39-795013441684" providerId="ADAL" clId="{EB329B21-F84A-4000-833F-C95DA270FB66}" dt="2026-02-09T15:57:49.038" v="601"/>
          <ac:picMkLst>
            <pc:docMk/>
            <pc:sldMk cId="3717627866" sldId="302"/>
            <ac:picMk id="5" creationId="{DEA1B99F-5624-E7C2-DCAF-C385E22C0AA1}"/>
          </ac:picMkLst>
        </pc:picChg>
        <pc:picChg chg="mod">
          <ac:chgData name="Léonie Alika Schaub" userId="479f1a6e-40c3-4cda-af39-795013441684" providerId="ADAL" clId="{EB329B21-F84A-4000-833F-C95DA270FB66}" dt="2026-02-09T15:58:03.347" v="605" actId="1076"/>
          <ac:picMkLst>
            <pc:docMk/>
            <pc:sldMk cId="3717627866" sldId="302"/>
            <ac:picMk id="9" creationId="{41720CBF-EF30-643C-7DD4-76D8A090D073}"/>
          </ac:picMkLst>
        </pc:picChg>
        <pc:picChg chg="mod">
          <ac:chgData name="Léonie Alika Schaub" userId="479f1a6e-40c3-4cda-af39-795013441684" providerId="ADAL" clId="{EB329B21-F84A-4000-833F-C95DA270FB66}" dt="2026-02-09T15:57:55.883" v="603" actId="207"/>
          <ac:picMkLst>
            <pc:docMk/>
            <pc:sldMk cId="3717627866" sldId="302"/>
            <ac:picMk id="11" creationId="{37E24CD0-4E7B-C291-0934-FC3A9B146619}"/>
          </ac:picMkLst>
        </pc:picChg>
      </pc:sldChg>
      <pc:sldChg chg="modSp add mod modClrScheme modAnim chgLayout">
        <pc:chgData name="Léonie Alika Schaub" userId="479f1a6e-40c3-4cda-af39-795013441684" providerId="ADAL" clId="{EB329B21-F84A-4000-833F-C95DA270FB66}" dt="2026-02-10T13:06:30.583" v="641" actId="207"/>
        <pc:sldMkLst>
          <pc:docMk/>
          <pc:sldMk cId="477123813" sldId="373"/>
        </pc:sldMkLst>
        <pc:spChg chg="mod ord">
          <ac:chgData name="Léonie Alika Schaub" userId="479f1a6e-40c3-4cda-af39-795013441684" providerId="ADAL" clId="{EB329B21-F84A-4000-833F-C95DA270FB66}" dt="2026-02-09T15:36:12.339" v="182" actId="700"/>
          <ac:spMkLst>
            <pc:docMk/>
            <pc:sldMk cId="477123813" sldId="373"/>
            <ac:spMk id="2" creationId="{CA179F35-B9E4-F224-F78C-316A8BB3C0B9}"/>
          </ac:spMkLst>
        </pc:spChg>
        <pc:grpChg chg="mod">
          <ac:chgData name="Léonie Alika Schaub" userId="479f1a6e-40c3-4cda-af39-795013441684" providerId="ADAL" clId="{EB329B21-F84A-4000-833F-C95DA270FB66}" dt="2026-02-09T15:36:32.368" v="191" actId="1037"/>
          <ac:grpSpMkLst>
            <pc:docMk/>
            <pc:sldMk cId="477123813" sldId="373"/>
            <ac:grpSpMk id="23" creationId="{018AA593-F6F2-E793-DC27-E6486FB74C0D}"/>
          </ac:grpSpMkLst>
        </pc:grpChg>
        <pc:grpChg chg="mod">
          <ac:chgData name="Léonie Alika Schaub" userId="479f1a6e-40c3-4cda-af39-795013441684" providerId="ADAL" clId="{EB329B21-F84A-4000-833F-C95DA270FB66}" dt="2026-02-09T15:36:51.345" v="195" actId="1076"/>
          <ac:grpSpMkLst>
            <pc:docMk/>
            <pc:sldMk cId="477123813" sldId="373"/>
            <ac:grpSpMk id="24" creationId="{39C5361F-F665-1678-2895-D9852496D1A1}"/>
          </ac:grpSpMkLst>
        </pc:grpChg>
        <pc:graphicFrameChg chg="mod ord modGraphic">
          <ac:chgData name="Léonie Alika Schaub" userId="479f1a6e-40c3-4cda-af39-795013441684" providerId="ADAL" clId="{EB329B21-F84A-4000-833F-C95DA270FB66}" dt="2026-02-10T13:06:30.583" v="641" actId="207"/>
          <ac:graphicFrameMkLst>
            <pc:docMk/>
            <pc:sldMk cId="477123813" sldId="373"/>
            <ac:graphicFrameMk id="4" creationId="{0E5297CD-4B3C-9B4B-F3CE-2652D76CB49F}"/>
          </ac:graphicFrameMkLst>
        </pc:graphicFrameChg>
        <pc:picChg chg="mod">
          <ac:chgData name="Léonie Alika Schaub" userId="479f1a6e-40c3-4cda-af39-795013441684" providerId="ADAL" clId="{EB329B21-F84A-4000-833F-C95DA270FB66}" dt="2026-02-09T15:36:42.471" v="193" actId="1076"/>
          <ac:picMkLst>
            <pc:docMk/>
            <pc:sldMk cId="477123813" sldId="373"/>
            <ac:picMk id="8" creationId="{1682F2B4-2A65-BE9C-B8C4-BE5A06C85D19}"/>
          </ac:picMkLst>
        </pc:picChg>
        <pc:picChg chg="mod">
          <ac:chgData name="Léonie Alika Schaub" userId="479f1a6e-40c3-4cda-af39-795013441684" providerId="ADAL" clId="{EB329B21-F84A-4000-833F-C95DA270FB66}" dt="2026-02-09T15:36:46.176" v="194" actId="1076"/>
          <ac:picMkLst>
            <pc:docMk/>
            <pc:sldMk cId="477123813" sldId="373"/>
            <ac:picMk id="18" creationId="{121ADC0C-A918-F58E-D5FE-BCA8915FFBB4}"/>
          </ac:picMkLst>
        </pc:picChg>
      </pc:sldChg>
      <pc:sldChg chg="modSp add mod modClrScheme chgLayout">
        <pc:chgData name="Léonie Alika Schaub" userId="479f1a6e-40c3-4cda-af39-795013441684" providerId="ADAL" clId="{EB329B21-F84A-4000-833F-C95DA270FB66}" dt="2026-02-09T15:37:38.889" v="208" actId="207"/>
        <pc:sldMkLst>
          <pc:docMk/>
          <pc:sldMk cId="4292641170" sldId="379"/>
        </pc:sldMkLst>
        <pc:spChg chg="mod ord">
          <ac:chgData name="Léonie Alika Schaub" userId="479f1a6e-40c3-4cda-af39-795013441684" providerId="ADAL" clId="{EB329B21-F84A-4000-833F-C95DA270FB66}" dt="2026-02-09T15:37:38.889" v="208" actId="207"/>
          <ac:spMkLst>
            <pc:docMk/>
            <pc:sldMk cId="4292641170" sldId="379"/>
            <ac:spMk id="2" creationId="{FC85475D-01A0-5D49-B9FC-60E94CFE6B81}"/>
          </ac:spMkLst>
        </pc:spChg>
        <pc:picChg chg="mod ord">
          <ac:chgData name="Léonie Alika Schaub" userId="479f1a6e-40c3-4cda-af39-795013441684" providerId="ADAL" clId="{EB329B21-F84A-4000-833F-C95DA270FB66}" dt="2026-02-09T15:37:28.876" v="204" actId="1076"/>
          <ac:picMkLst>
            <pc:docMk/>
            <pc:sldMk cId="4292641170" sldId="379"/>
            <ac:picMk id="5" creationId="{1612AB63-34B0-B862-D578-26D54EF1276C}"/>
          </ac:picMkLst>
        </pc:picChg>
        <pc:picChg chg="mod">
          <ac:chgData name="Léonie Alika Schaub" userId="479f1a6e-40c3-4cda-af39-795013441684" providerId="ADAL" clId="{EB329B21-F84A-4000-833F-C95DA270FB66}" dt="2026-02-09T15:37:30.415" v="205" actId="1076"/>
          <ac:picMkLst>
            <pc:docMk/>
            <pc:sldMk cId="4292641170" sldId="379"/>
            <ac:picMk id="9" creationId="{05AE132B-C430-FF07-8A45-B480800EF09F}"/>
          </ac:picMkLst>
        </pc:picChg>
        <pc:picChg chg="mod">
          <ac:chgData name="Léonie Alika Schaub" userId="479f1a6e-40c3-4cda-af39-795013441684" providerId="ADAL" clId="{EB329B21-F84A-4000-833F-C95DA270FB66}" dt="2026-02-09T15:37:34.505" v="207" actId="1076"/>
          <ac:picMkLst>
            <pc:docMk/>
            <pc:sldMk cId="4292641170" sldId="379"/>
            <ac:picMk id="20" creationId="{238B9320-5BC0-14BF-E35E-FF9262A73614}"/>
          </ac:picMkLst>
        </pc:picChg>
      </pc:sldChg>
      <pc:sldChg chg="addSp delSp modSp add mod modClrScheme chgLayout modNotesTx">
        <pc:chgData name="Léonie Alika Schaub" userId="479f1a6e-40c3-4cda-af39-795013441684" providerId="ADAL" clId="{EB329B21-F84A-4000-833F-C95DA270FB66}" dt="2026-02-12T09:53:27.975" v="739" actId="20577"/>
        <pc:sldMkLst>
          <pc:docMk/>
          <pc:sldMk cId="1450957561" sldId="396"/>
        </pc:sldMkLst>
        <pc:spChg chg="add mod ord">
          <ac:chgData name="Léonie Alika Schaub" userId="479f1a6e-40c3-4cda-af39-795013441684" providerId="ADAL" clId="{EB329B21-F84A-4000-833F-C95DA270FB66}" dt="2026-02-09T15:43:39.893" v="284" actId="12"/>
          <ac:spMkLst>
            <pc:docMk/>
            <pc:sldMk cId="1450957561" sldId="396"/>
            <ac:spMk id="4" creationId="{FAECBCBC-7211-4B9A-0A56-9BDCFFBDF2AA}"/>
          </ac:spMkLst>
        </pc:spChg>
        <pc:spChg chg="mod ord">
          <ac:chgData name="Léonie Alika Schaub" userId="479f1a6e-40c3-4cda-af39-795013441684" providerId="ADAL" clId="{EB329B21-F84A-4000-833F-C95DA270FB66}" dt="2026-02-09T15:43:42.395" v="285" actId="207"/>
          <ac:spMkLst>
            <pc:docMk/>
            <pc:sldMk cId="1450957561" sldId="396"/>
            <ac:spMk id="6" creationId="{24FD00EA-F327-C92F-5779-9D9A529940F9}"/>
          </ac:spMkLst>
        </pc:spChg>
        <pc:spChg chg="mod">
          <ac:chgData name="Léonie Alika Schaub" userId="479f1a6e-40c3-4cda-af39-795013441684" providerId="ADAL" clId="{EB329B21-F84A-4000-833F-C95DA270FB66}" dt="2026-02-09T15:43:47.217" v="286" actId="1076"/>
          <ac:spMkLst>
            <pc:docMk/>
            <pc:sldMk cId="1450957561" sldId="396"/>
            <ac:spMk id="8" creationId="{08DAC227-5825-30F6-C3B5-038F7AD4A2F0}"/>
          </ac:spMkLst>
        </pc:spChg>
        <pc:spChg chg="mod">
          <ac:chgData name="Léonie Alika Schaub" userId="479f1a6e-40c3-4cda-af39-795013441684" providerId="ADAL" clId="{EB329B21-F84A-4000-833F-C95DA270FB66}" dt="2026-02-09T15:43:50.614" v="287" actId="1076"/>
          <ac:spMkLst>
            <pc:docMk/>
            <pc:sldMk cId="1450957561" sldId="396"/>
            <ac:spMk id="9" creationId="{616C2A75-9A21-96BF-6D55-93286A2C3AAE}"/>
          </ac:spMkLst>
        </pc:spChg>
      </pc:sldChg>
      <pc:sldChg chg="modSp add mod modClrScheme chgLayout modNotesTx">
        <pc:chgData name="Léonie Alika Schaub" userId="479f1a6e-40c3-4cda-af39-795013441684" providerId="ADAL" clId="{EB329B21-F84A-4000-833F-C95DA270FB66}" dt="2026-02-12T09:53:32.117" v="740" actId="20577"/>
        <pc:sldMkLst>
          <pc:docMk/>
          <pc:sldMk cId="4185670288" sldId="406"/>
        </pc:sldMkLst>
        <pc:spChg chg="mod ord">
          <ac:chgData name="Léonie Alika Schaub" userId="479f1a6e-40c3-4cda-af39-795013441684" providerId="ADAL" clId="{EB329B21-F84A-4000-833F-C95DA270FB66}" dt="2026-02-09T15:46:08.854" v="343" actId="207"/>
          <ac:spMkLst>
            <pc:docMk/>
            <pc:sldMk cId="4185670288" sldId="406"/>
            <ac:spMk id="3" creationId="{B2C35B46-036E-248A-DB8C-26219A1535C9}"/>
          </ac:spMkLst>
        </pc:spChg>
        <pc:spChg chg="mod ord">
          <ac:chgData name="Léonie Alika Schaub" userId="479f1a6e-40c3-4cda-af39-795013441684" providerId="ADAL" clId="{EB329B21-F84A-4000-833F-C95DA270FB66}" dt="2026-02-09T15:45:07.498" v="325" actId="700"/>
          <ac:spMkLst>
            <pc:docMk/>
            <pc:sldMk cId="4185670288" sldId="406"/>
            <ac:spMk id="4" creationId="{58C31B23-1952-DE7A-F80E-885E3ED34262}"/>
          </ac:spMkLst>
        </pc:spChg>
        <pc:spChg chg="mod ord">
          <ac:chgData name="Léonie Alika Schaub" userId="479f1a6e-40c3-4cda-af39-795013441684" providerId="ADAL" clId="{EB329B21-F84A-4000-833F-C95DA270FB66}" dt="2026-02-09T15:45:55.993" v="340" actId="207"/>
          <ac:spMkLst>
            <pc:docMk/>
            <pc:sldMk cId="4185670288" sldId="406"/>
            <ac:spMk id="6" creationId="{E3858C00-831C-0D17-D107-D45A184FE15D}"/>
          </ac:spMkLst>
        </pc:spChg>
        <pc:spChg chg="mod ord">
          <ac:chgData name="Léonie Alika Schaub" userId="479f1a6e-40c3-4cda-af39-795013441684" providerId="ADAL" clId="{EB329B21-F84A-4000-833F-C95DA270FB66}" dt="2026-02-09T15:46:11.703" v="344" actId="207"/>
          <ac:spMkLst>
            <pc:docMk/>
            <pc:sldMk cId="4185670288" sldId="406"/>
            <ac:spMk id="7" creationId="{16B2F9B2-14CF-3094-56C6-2344417A7D74}"/>
          </ac:spMkLst>
        </pc:spChg>
        <pc:spChg chg="mod ord">
          <ac:chgData name="Léonie Alika Schaub" userId="479f1a6e-40c3-4cda-af39-795013441684" providerId="ADAL" clId="{EB329B21-F84A-4000-833F-C95DA270FB66}" dt="2026-02-09T15:45:58.154" v="341" actId="207"/>
          <ac:spMkLst>
            <pc:docMk/>
            <pc:sldMk cId="4185670288" sldId="406"/>
            <ac:spMk id="10" creationId="{B7B4B9CE-8039-9A48-B5B0-42B9133FCB13}"/>
          </ac:spMkLst>
        </pc:spChg>
      </pc:sldChg>
      <pc:sldChg chg="addSp delSp modSp add mod modClrScheme chgLayout modNotesTx">
        <pc:chgData name="Léonie Alika Schaub" userId="479f1a6e-40c3-4cda-af39-795013441684" providerId="ADAL" clId="{EB329B21-F84A-4000-833F-C95DA270FB66}" dt="2026-02-12T09:53:36.045" v="741" actId="20577"/>
        <pc:sldMkLst>
          <pc:docMk/>
          <pc:sldMk cId="3279665336" sldId="407"/>
        </pc:sldMkLst>
        <pc:spChg chg="add mod ord">
          <ac:chgData name="Léonie Alika Schaub" userId="479f1a6e-40c3-4cda-af39-795013441684" providerId="ADAL" clId="{EB329B21-F84A-4000-833F-C95DA270FB66}" dt="2026-02-09T15:47:13.793" v="359" actId="207"/>
          <ac:spMkLst>
            <pc:docMk/>
            <pc:sldMk cId="3279665336" sldId="407"/>
            <ac:spMk id="2" creationId="{2AACAFF6-4DC3-9C28-ED8D-5204143FC4C1}"/>
          </ac:spMkLst>
        </pc:spChg>
        <pc:spChg chg="mod ord">
          <ac:chgData name="Léonie Alika Schaub" userId="479f1a6e-40c3-4cda-af39-795013441684" providerId="ADAL" clId="{EB329B21-F84A-4000-833F-C95DA270FB66}" dt="2026-02-09T15:47:26.175" v="361" actId="207"/>
          <ac:spMkLst>
            <pc:docMk/>
            <pc:sldMk cId="3279665336" sldId="407"/>
            <ac:spMk id="6" creationId="{BCAD574A-F9E3-FB3C-E734-13052F4CE947}"/>
          </ac:spMkLst>
        </pc:spChg>
        <pc:spChg chg="mod">
          <ac:chgData name="Léonie Alika Schaub" userId="479f1a6e-40c3-4cda-af39-795013441684" providerId="ADAL" clId="{EB329B21-F84A-4000-833F-C95DA270FB66}" dt="2026-02-09T15:47:20.464" v="360" actId="1076"/>
          <ac:spMkLst>
            <pc:docMk/>
            <pc:sldMk cId="3279665336" sldId="407"/>
            <ac:spMk id="8" creationId="{0551B808-EDC8-D73B-D9EC-48A11AB96AD7}"/>
          </ac:spMkLst>
        </pc:spChg>
      </pc:sldChg>
      <pc:sldChg chg="modSp add mod ord modClrScheme chgLayout">
        <pc:chgData name="Léonie Alika Schaub" userId="479f1a6e-40c3-4cda-af39-795013441684" providerId="ADAL" clId="{EB329B21-F84A-4000-833F-C95DA270FB66}" dt="2026-02-10T13:18:40.908" v="722"/>
        <pc:sldMkLst>
          <pc:docMk/>
          <pc:sldMk cId="2217710661" sldId="408"/>
        </pc:sldMkLst>
        <pc:spChg chg="mod">
          <ac:chgData name="Léonie Alika Schaub" userId="479f1a6e-40c3-4cda-af39-795013441684" providerId="ADAL" clId="{EB329B21-F84A-4000-833F-C95DA270FB66}" dt="2026-02-09T15:49:39.158" v="403" actId="207"/>
          <ac:spMkLst>
            <pc:docMk/>
            <pc:sldMk cId="2217710661" sldId="408"/>
            <ac:spMk id="2" creationId="{E486FB82-5385-C814-6B59-E2699A05029F}"/>
          </ac:spMkLst>
        </pc:spChg>
        <pc:spChg chg="mod ord">
          <ac:chgData name="Léonie Alika Schaub" userId="479f1a6e-40c3-4cda-af39-795013441684" providerId="ADAL" clId="{EB329B21-F84A-4000-833F-C95DA270FB66}" dt="2026-02-09T15:49:27.307" v="397" actId="700"/>
          <ac:spMkLst>
            <pc:docMk/>
            <pc:sldMk cId="2217710661" sldId="408"/>
            <ac:spMk id="7" creationId="{DCA4BA45-F15E-9A2B-0578-44AA14DE1D5A}"/>
          </ac:spMkLst>
        </pc:spChg>
        <pc:spChg chg="mod ord">
          <ac:chgData name="Léonie Alika Schaub" userId="479f1a6e-40c3-4cda-af39-795013441684" providerId="ADAL" clId="{EB329B21-F84A-4000-833F-C95DA270FB66}" dt="2026-02-09T15:49:27.342" v="399" actId="27636"/>
          <ac:spMkLst>
            <pc:docMk/>
            <pc:sldMk cId="2217710661" sldId="408"/>
            <ac:spMk id="8" creationId="{3EE012C9-B37D-15EC-2787-083E2361467C}"/>
          </ac:spMkLst>
        </pc:spChg>
        <pc:spChg chg="mod ord">
          <ac:chgData name="Léonie Alika Schaub" userId="479f1a6e-40c3-4cda-af39-795013441684" providerId="ADAL" clId="{EB329B21-F84A-4000-833F-C95DA270FB66}" dt="2026-02-09T15:49:35.197" v="402" actId="403"/>
          <ac:spMkLst>
            <pc:docMk/>
            <pc:sldMk cId="2217710661" sldId="408"/>
            <ac:spMk id="9" creationId="{CE1E8C7F-AA08-2410-7A87-47346A2B6EF3}"/>
          </ac:spMkLst>
        </pc:spChg>
      </pc:sldChg>
      <pc:sldChg chg="addSp delSp modSp add mod modClrScheme chgLayout modNotesTx">
        <pc:chgData name="Léonie Alika Schaub" userId="479f1a6e-40c3-4cda-af39-795013441684" providerId="ADAL" clId="{EB329B21-F84A-4000-833F-C95DA270FB66}" dt="2026-02-12T09:53:53.645" v="743" actId="20577"/>
        <pc:sldMkLst>
          <pc:docMk/>
          <pc:sldMk cId="215873331" sldId="410"/>
        </pc:sldMkLst>
        <pc:spChg chg="mod ord">
          <ac:chgData name="Léonie Alika Schaub" userId="479f1a6e-40c3-4cda-af39-795013441684" providerId="ADAL" clId="{EB329B21-F84A-4000-833F-C95DA270FB66}" dt="2026-02-09T16:01:34.492" v="625" actId="207"/>
          <ac:spMkLst>
            <pc:docMk/>
            <pc:sldMk cId="215873331" sldId="410"/>
            <ac:spMk id="6" creationId="{27216DE6-5FC8-61EA-BA9C-4F20B4DF4D8D}"/>
          </ac:spMkLst>
        </pc:spChg>
        <pc:spChg chg="mod ord">
          <ac:chgData name="Léonie Alika Schaub" userId="479f1a6e-40c3-4cda-af39-795013441684" providerId="ADAL" clId="{EB329B21-F84A-4000-833F-C95DA270FB66}" dt="2026-02-09T15:55:05.384" v="542" actId="12"/>
          <ac:spMkLst>
            <pc:docMk/>
            <pc:sldMk cId="215873331" sldId="410"/>
            <ac:spMk id="7" creationId="{91F63F36-FA5D-9D4D-7B0B-87424B279BF8}"/>
          </ac:spMkLst>
        </pc:spChg>
        <pc:spChg chg="mod">
          <ac:chgData name="Léonie Alika Schaub" userId="479f1a6e-40c3-4cda-af39-795013441684" providerId="ADAL" clId="{EB329B21-F84A-4000-833F-C95DA270FB66}" dt="2026-02-09T15:55:10.226" v="543" actId="1076"/>
          <ac:spMkLst>
            <pc:docMk/>
            <pc:sldMk cId="215873331" sldId="410"/>
            <ac:spMk id="8" creationId="{0FF9E57D-DEF0-9BE4-7267-8606A2A9481C}"/>
          </ac:spMkLst>
        </pc:spChg>
        <pc:spChg chg="mod">
          <ac:chgData name="Léonie Alika Schaub" userId="479f1a6e-40c3-4cda-af39-795013441684" providerId="ADAL" clId="{EB329B21-F84A-4000-833F-C95DA270FB66}" dt="2026-02-09T15:55:13.535" v="544" actId="1076"/>
          <ac:spMkLst>
            <pc:docMk/>
            <pc:sldMk cId="215873331" sldId="410"/>
            <ac:spMk id="9" creationId="{32C8E020-4605-763B-32B8-639F6D107603}"/>
          </ac:spMkLst>
        </pc:spChg>
      </pc:sldChg>
      <pc:sldChg chg="addSp delSp modSp add mod">
        <pc:chgData name="Léonie Alika Schaub" userId="479f1a6e-40c3-4cda-af39-795013441684" providerId="ADAL" clId="{EB329B21-F84A-4000-833F-C95DA270FB66}" dt="2026-02-10T13:19:42.865" v="726" actId="1076"/>
        <pc:sldMkLst>
          <pc:docMk/>
          <pc:sldMk cId="3186179613" sldId="418"/>
        </pc:sldMkLst>
        <pc:spChg chg="mod">
          <ac:chgData name="Léonie Alika Schaub" userId="479f1a6e-40c3-4cda-af39-795013441684" providerId="ADAL" clId="{EB329B21-F84A-4000-833F-C95DA270FB66}" dt="2026-02-09T15:54:15.019" v="529" actId="108"/>
          <ac:spMkLst>
            <pc:docMk/>
            <pc:sldMk cId="3186179613" sldId="418"/>
            <ac:spMk id="2" creationId="{A53DA991-A82A-5F39-FDE3-A473F91B8EC9}"/>
          </ac:spMkLst>
        </pc:spChg>
        <pc:graphicFrameChg chg="mod modGraphic">
          <ac:chgData name="Léonie Alika Schaub" userId="479f1a6e-40c3-4cda-af39-795013441684" providerId="ADAL" clId="{EB329B21-F84A-4000-833F-C95DA270FB66}" dt="2026-02-10T13:19:42.865" v="726" actId="1076"/>
          <ac:graphicFrameMkLst>
            <pc:docMk/>
            <pc:sldMk cId="3186179613" sldId="418"/>
            <ac:graphicFrameMk id="4" creationId="{7348C7BD-4944-537F-206B-CFFFBA968413}"/>
          </ac:graphicFrameMkLst>
        </pc:graphicFrameChg>
      </pc:sldChg>
      <pc:sldChg chg="modSp add mod modClrScheme chgLayout">
        <pc:chgData name="Léonie Alika Schaub" userId="479f1a6e-40c3-4cda-af39-795013441684" providerId="ADAL" clId="{EB329B21-F84A-4000-833F-C95DA270FB66}" dt="2026-02-09T15:54:32.162" v="534" actId="12"/>
        <pc:sldMkLst>
          <pc:docMk/>
          <pc:sldMk cId="1521068791" sldId="422"/>
        </pc:sldMkLst>
        <pc:spChg chg="mod ord">
          <ac:chgData name="Léonie Alika Schaub" userId="479f1a6e-40c3-4cda-af39-795013441684" providerId="ADAL" clId="{EB329B21-F84A-4000-833F-C95DA270FB66}" dt="2026-02-09T15:54:28.192" v="532" actId="700"/>
          <ac:spMkLst>
            <pc:docMk/>
            <pc:sldMk cId="1521068791" sldId="422"/>
            <ac:spMk id="3" creationId="{9A4970CD-4346-7273-CCCE-6212D22D4E69}"/>
          </ac:spMkLst>
        </pc:spChg>
        <pc:spChg chg="mod ord">
          <ac:chgData name="Léonie Alika Schaub" userId="479f1a6e-40c3-4cda-af39-795013441684" providerId="ADAL" clId="{EB329B21-F84A-4000-833F-C95DA270FB66}" dt="2026-02-09T15:54:32.162" v="534" actId="12"/>
          <ac:spMkLst>
            <pc:docMk/>
            <pc:sldMk cId="1521068791" sldId="422"/>
            <ac:spMk id="4" creationId="{F7D808C3-F9C1-4637-41B6-3987A3C56627}"/>
          </ac:spMkLst>
        </pc:spChg>
      </pc:sldChg>
      <pc:sldChg chg="modSp add mod modClrScheme chgLayout">
        <pc:chgData name="Léonie Alika Schaub" userId="479f1a6e-40c3-4cda-af39-795013441684" providerId="ADAL" clId="{EB329B21-F84A-4000-833F-C95DA270FB66}" dt="2026-02-09T15:44:47.913" v="319" actId="1440"/>
        <pc:sldMkLst>
          <pc:docMk/>
          <pc:sldMk cId="3231912359" sldId="424"/>
        </pc:sldMkLst>
        <pc:spChg chg="mod ord">
          <ac:chgData name="Léonie Alika Schaub" userId="479f1a6e-40c3-4cda-af39-795013441684" providerId="ADAL" clId="{EB329B21-F84A-4000-833F-C95DA270FB66}" dt="2026-02-09T15:44:27.546" v="313" actId="700"/>
          <ac:spMkLst>
            <pc:docMk/>
            <pc:sldMk cId="3231912359" sldId="424"/>
            <ac:spMk id="2" creationId="{2DF25CFB-B7F4-804D-6CC3-779EBAA316CD}"/>
          </ac:spMkLst>
        </pc:spChg>
        <pc:spChg chg="mod">
          <ac:chgData name="Léonie Alika Schaub" userId="479f1a6e-40c3-4cda-af39-795013441684" providerId="ADAL" clId="{EB329B21-F84A-4000-833F-C95DA270FB66}" dt="2026-02-09T15:44:43.899" v="318" actId="1076"/>
          <ac:spMkLst>
            <pc:docMk/>
            <pc:sldMk cId="3231912359" sldId="424"/>
            <ac:spMk id="6" creationId="{8E33BB1F-6CB2-279A-6E48-CA32815EC95A}"/>
          </ac:spMkLst>
        </pc:spChg>
        <pc:picChg chg="mod ord">
          <ac:chgData name="Léonie Alika Schaub" userId="479f1a6e-40c3-4cda-af39-795013441684" providerId="ADAL" clId="{EB329B21-F84A-4000-833F-C95DA270FB66}" dt="2026-02-09T15:44:47.913" v="319" actId="1440"/>
          <ac:picMkLst>
            <pc:docMk/>
            <pc:sldMk cId="3231912359" sldId="424"/>
            <ac:picMk id="5" creationId="{8C72778E-14B7-48A8-5B2A-70BE5A2FE927}"/>
          </ac:picMkLst>
        </pc:picChg>
      </pc:sldChg>
      <pc:sldChg chg="addSp modSp add del mod modClrScheme modShow chgLayout">
        <pc:chgData name="Léonie Alika Schaub" userId="479f1a6e-40c3-4cda-af39-795013441684" providerId="ADAL" clId="{EB329B21-F84A-4000-833F-C95DA270FB66}" dt="2026-02-12T09:53:59.712" v="744" actId="47"/>
        <pc:sldMkLst>
          <pc:docMk/>
          <pc:sldMk cId="2317875380" sldId="425"/>
        </pc:sldMkLst>
        <pc:spChg chg="mod ord">
          <ac:chgData name="Léonie Alika Schaub" userId="479f1a6e-40c3-4cda-af39-795013441684" providerId="ADAL" clId="{EB329B21-F84A-4000-833F-C95DA270FB66}" dt="2026-02-09T15:55:24.043" v="546" actId="700"/>
          <ac:spMkLst>
            <pc:docMk/>
            <pc:sldMk cId="2317875380" sldId="425"/>
            <ac:spMk id="2" creationId="{4FFE4B8E-54B6-672A-CB86-6BC7805ED8B0}"/>
          </ac:spMkLst>
        </pc:spChg>
        <pc:spChg chg="mod">
          <ac:chgData name="Léonie Alika Schaub" userId="479f1a6e-40c3-4cda-af39-795013441684" providerId="ADAL" clId="{EB329B21-F84A-4000-833F-C95DA270FB66}" dt="2026-02-09T15:55:29.318" v="547" actId="21"/>
          <ac:spMkLst>
            <pc:docMk/>
            <pc:sldMk cId="2317875380" sldId="425"/>
            <ac:spMk id="3" creationId="{5333555A-07CA-1F22-6F7C-EBE3BA4D575A}"/>
          </ac:spMkLst>
        </pc:spChg>
        <pc:spChg chg="add mod ord">
          <ac:chgData name="Léonie Alika Schaub" userId="479f1a6e-40c3-4cda-af39-795013441684" providerId="ADAL" clId="{EB329B21-F84A-4000-833F-C95DA270FB66}" dt="2026-02-09T15:55:44.201" v="551" actId="14100"/>
          <ac:spMkLst>
            <pc:docMk/>
            <pc:sldMk cId="2317875380" sldId="425"/>
            <ac:spMk id="4" creationId="{0A409B3E-3F42-FFA0-2644-361C6C26A85B}"/>
          </ac:spMkLst>
        </pc:spChg>
      </pc:sldChg>
      <pc:sldChg chg="modSp add mod modClrScheme chgLayout">
        <pc:chgData name="Léonie Alika Schaub" userId="479f1a6e-40c3-4cda-af39-795013441684" providerId="ADAL" clId="{EB329B21-F84A-4000-833F-C95DA270FB66}" dt="2026-02-09T15:54:43.065" v="536" actId="700"/>
        <pc:sldMkLst>
          <pc:docMk/>
          <pc:sldMk cId="1618229661" sldId="426"/>
        </pc:sldMkLst>
        <pc:spChg chg="mod ord">
          <ac:chgData name="Léonie Alika Schaub" userId="479f1a6e-40c3-4cda-af39-795013441684" providerId="ADAL" clId="{EB329B21-F84A-4000-833F-C95DA270FB66}" dt="2026-02-09T15:54:43.065" v="536" actId="700"/>
          <ac:spMkLst>
            <pc:docMk/>
            <pc:sldMk cId="1618229661" sldId="426"/>
            <ac:spMk id="4" creationId="{30D3EC09-3111-FADD-FE58-C63A11566D9B}"/>
          </ac:spMkLst>
        </pc:spChg>
        <pc:graphicFrameChg chg="mod ord">
          <ac:chgData name="Léonie Alika Schaub" userId="479f1a6e-40c3-4cda-af39-795013441684" providerId="ADAL" clId="{EB329B21-F84A-4000-833F-C95DA270FB66}" dt="2026-02-09T15:54:43.065" v="536" actId="700"/>
          <ac:graphicFrameMkLst>
            <pc:docMk/>
            <pc:sldMk cId="1618229661" sldId="426"/>
            <ac:graphicFrameMk id="8" creationId="{A2C49A9D-41F2-3AA6-C61A-FD2DD38853CB}"/>
          </ac:graphicFrameMkLst>
        </pc:graphicFrameChg>
      </pc:sldChg>
      <pc:sldChg chg="addSp delSp modSp add mod setBg modClrScheme chgLayout">
        <pc:chgData name="Léonie Alika Schaub" userId="479f1a6e-40c3-4cda-af39-795013441684" providerId="ADAL" clId="{EB329B21-F84A-4000-833F-C95DA270FB66}" dt="2026-02-09T15:53:47.066" v="525" actId="207"/>
        <pc:sldMkLst>
          <pc:docMk/>
          <pc:sldMk cId="2951855955" sldId="429"/>
        </pc:sldMkLst>
        <pc:spChg chg="mod">
          <ac:chgData name="Léonie Alika Schaub" userId="479f1a6e-40c3-4cda-af39-795013441684" providerId="ADAL" clId="{EB329B21-F84A-4000-833F-C95DA270FB66}" dt="2026-02-09T15:53:47.066" v="525" actId="207"/>
          <ac:spMkLst>
            <pc:docMk/>
            <pc:sldMk cId="2951855955" sldId="429"/>
            <ac:spMk id="18" creationId="{9BE97CB2-D297-53C7-2197-46585FF57F42}"/>
          </ac:spMkLst>
        </pc:spChg>
        <pc:picChg chg="mod ord modCrop">
          <ac:chgData name="Léonie Alika Schaub" userId="479f1a6e-40c3-4cda-af39-795013441684" providerId="ADAL" clId="{EB329B21-F84A-4000-833F-C95DA270FB66}" dt="2026-02-09T15:53:40.225" v="523" actId="1076"/>
          <ac:picMkLst>
            <pc:docMk/>
            <pc:sldMk cId="2951855955" sldId="429"/>
            <ac:picMk id="5" creationId="{B8866185-FFDF-514C-E16D-E19F19AE7001}"/>
          </ac:picMkLst>
        </pc:picChg>
      </pc:sldChg>
      <pc:sldChg chg="modSp add mod modClrScheme chgLayout">
        <pc:chgData name="Léonie Alika Schaub" userId="479f1a6e-40c3-4cda-af39-795013441684" providerId="ADAL" clId="{EB329B21-F84A-4000-833F-C95DA270FB66}" dt="2026-02-10T13:19:08.095" v="723" actId="1076"/>
        <pc:sldMkLst>
          <pc:docMk/>
          <pc:sldMk cId="2993567716" sldId="430"/>
        </pc:sldMkLst>
        <pc:spChg chg="mod ord">
          <ac:chgData name="Léonie Alika Schaub" userId="479f1a6e-40c3-4cda-af39-795013441684" providerId="ADAL" clId="{EB329B21-F84A-4000-833F-C95DA270FB66}" dt="2026-02-09T15:50:36.725" v="419" actId="700"/>
          <ac:spMkLst>
            <pc:docMk/>
            <pc:sldMk cId="2993567716" sldId="430"/>
            <ac:spMk id="2" creationId="{B5759943-7470-15D6-BD55-5FB836C6BCE6}"/>
          </ac:spMkLst>
        </pc:spChg>
        <pc:spChg chg="mod">
          <ac:chgData name="Léonie Alika Schaub" userId="479f1a6e-40c3-4cda-af39-795013441684" providerId="ADAL" clId="{EB329B21-F84A-4000-833F-C95DA270FB66}" dt="2026-02-09T15:51:51.895" v="438" actId="1076"/>
          <ac:spMkLst>
            <pc:docMk/>
            <pc:sldMk cId="2993567716" sldId="430"/>
            <ac:spMk id="18" creationId="{C6415096-FFB5-6E57-11B3-13655DB8F979}"/>
          </ac:spMkLst>
        </pc:spChg>
        <pc:spChg chg="mod">
          <ac:chgData name="Léonie Alika Schaub" userId="479f1a6e-40c3-4cda-af39-795013441684" providerId="ADAL" clId="{EB329B21-F84A-4000-833F-C95DA270FB66}" dt="2026-02-09T15:51:41.160" v="435" actId="207"/>
          <ac:spMkLst>
            <pc:docMk/>
            <pc:sldMk cId="2993567716" sldId="430"/>
            <ac:spMk id="19" creationId="{14C5D33C-C465-5854-DFA7-AE679CCAB8AC}"/>
          </ac:spMkLst>
        </pc:spChg>
        <pc:grpChg chg="mod">
          <ac:chgData name="Léonie Alika Schaub" userId="479f1a6e-40c3-4cda-af39-795013441684" providerId="ADAL" clId="{EB329B21-F84A-4000-833F-C95DA270FB66}" dt="2026-02-09T15:51:49.177" v="437" actId="1076"/>
          <ac:grpSpMkLst>
            <pc:docMk/>
            <pc:sldMk cId="2993567716" sldId="430"/>
            <ac:grpSpMk id="20" creationId="{D32EC80C-5813-CFE3-1B4F-708483EB5806}"/>
          </ac:grpSpMkLst>
        </pc:grpChg>
        <pc:picChg chg="mod ord modCrop">
          <ac:chgData name="Léonie Alika Schaub" userId="479f1a6e-40c3-4cda-af39-795013441684" providerId="ADAL" clId="{EB329B21-F84A-4000-833F-C95DA270FB66}" dt="2026-02-09T15:51:31.489" v="433" actId="1076"/>
          <ac:picMkLst>
            <pc:docMk/>
            <pc:sldMk cId="2993567716" sldId="430"/>
            <ac:picMk id="7" creationId="{FEBC82CB-2C2F-8945-F0B5-C03A1FBD20DF}"/>
          </ac:picMkLst>
        </pc:picChg>
        <pc:picChg chg="mod ord">
          <ac:chgData name="Léonie Alika Schaub" userId="479f1a6e-40c3-4cda-af39-795013441684" providerId="ADAL" clId="{EB329B21-F84A-4000-833F-C95DA270FB66}" dt="2026-02-10T13:19:08.095" v="723" actId="1076"/>
          <ac:picMkLst>
            <pc:docMk/>
            <pc:sldMk cId="2993567716" sldId="430"/>
            <ac:picMk id="9" creationId="{ABFC8EE5-237B-A18C-2918-4EE4BF369E75}"/>
          </ac:picMkLst>
        </pc:picChg>
        <pc:picChg chg="mod">
          <ac:chgData name="Léonie Alika Schaub" userId="479f1a6e-40c3-4cda-af39-795013441684" providerId="ADAL" clId="{EB329B21-F84A-4000-833F-C95DA270FB66}" dt="2026-02-09T15:51:20.900" v="430" actId="1440"/>
          <ac:picMkLst>
            <pc:docMk/>
            <pc:sldMk cId="2993567716" sldId="430"/>
            <ac:picMk id="11" creationId="{8C073226-FB8B-B0B6-3933-840C03EBB8BB}"/>
          </ac:picMkLst>
        </pc:picChg>
        <pc:picChg chg="mod">
          <ac:chgData name="Léonie Alika Schaub" userId="479f1a6e-40c3-4cda-af39-795013441684" providerId="ADAL" clId="{EB329B21-F84A-4000-833F-C95DA270FB66}" dt="2026-02-09T15:51:31.489" v="433" actId="1076"/>
          <ac:picMkLst>
            <pc:docMk/>
            <pc:sldMk cId="2993567716" sldId="430"/>
            <ac:picMk id="13" creationId="{6D9C59CB-6649-FE76-5BCB-5F40BA1AEA36}"/>
          </ac:picMkLst>
        </pc:picChg>
        <pc:picChg chg="mod">
          <ac:chgData name="Léonie Alika Schaub" userId="479f1a6e-40c3-4cda-af39-795013441684" providerId="ADAL" clId="{EB329B21-F84A-4000-833F-C95DA270FB66}" dt="2026-02-09T15:51:31.489" v="433" actId="1076"/>
          <ac:picMkLst>
            <pc:docMk/>
            <pc:sldMk cId="2993567716" sldId="430"/>
            <ac:picMk id="15" creationId="{A0190BFA-387D-31D6-B05B-02BCA9991A11}"/>
          </ac:picMkLst>
        </pc:picChg>
        <pc:picChg chg="mod">
          <ac:chgData name="Léonie Alika Schaub" userId="479f1a6e-40c3-4cda-af39-795013441684" providerId="ADAL" clId="{EB329B21-F84A-4000-833F-C95DA270FB66}" dt="2026-02-09T15:51:44.835" v="436" actId="207"/>
          <ac:picMkLst>
            <pc:docMk/>
            <pc:sldMk cId="2993567716" sldId="430"/>
            <ac:picMk id="17" creationId="{9FD3BFCC-63C2-5B87-498E-2680843132FD}"/>
          </ac:picMkLst>
        </pc:picChg>
      </pc:sldChg>
      <pc:sldChg chg="addSp delSp modSp add mod modClrScheme chgLayout">
        <pc:chgData name="Léonie Alika Schaub" userId="479f1a6e-40c3-4cda-af39-795013441684" providerId="ADAL" clId="{EB329B21-F84A-4000-833F-C95DA270FB66}" dt="2026-02-09T15:50:20.331" v="416" actId="207"/>
        <pc:sldMkLst>
          <pc:docMk/>
          <pc:sldMk cId="4185012861" sldId="431"/>
        </pc:sldMkLst>
        <pc:spChg chg="mod ord">
          <ac:chgData name="Léonie Alika Schaub" userId="479f1a6e-40c3-4cda-af39-795013441684" providerId="ADAL" clId="{EB329B21-F84A-4000-833F-C95DA270FB66}" dt="2026-02-09T15:50:15.133" v="414" actId="1076"/>
          <ac:spMkLst>
            <pc:docMk/>
            <pc:sldMk cId="4185012861" sldId="431"/>
            <ac:spMk id="5" creationId="{0906BC91-DBE9-7AD2-11E7-F07A5FE63E0E}"/>
          </ac:spMkLst>
        </pc:spChg>
        <pc:picChg chg="mod">
          <ac:chgData name="Léonie Alika Schaub" userId="479f1a6e-40c3-4cda-af39-795013441684" providerId="ADAL" clId="{EB329B21-F84A-4000-833F-C95DA270FB66}" dt="2026-02-09T15:50:20.331" v="416" actId="207"/>
          <ac:picMkLst>
            <pc:docMk/>
            <pc:sldMk cId="4185012861" sldId="431"/>
            <ac:picMk id="6" creationId="{F42D8BF2-E1BE-FE3D-C5D1-F9E67ACAA391}"/>
          </ac:picMkLst>
        </pc:picChg>
      </pc:sldChg>
      <pc:sldChg chg="addSp delSp modSp mod modAnim">
        <pc:chgData name="Léonie Alika Schaub" userId="479f1a6e-40c3-4cda-af39-795013441684" providerId="ADAL" clId="{EB329B21-F84A-4000-833F-C95DA270FB66}" dt="2026-02-09T15:59:47.543" v="616" actId="207"/>
        <pc:sldMkLst>
          <pc:docMk/>
          <pc:sldMk cId="2567458594" sldId="1555"/>
        </pc:sldMkLst>
        <pc:spChg chg="mod">
          <ac:chgData name="Léonie Alika Schaub" userId="479f1a6e-40c3-4cda-af39-795013441684" providerId="ADAL" clId="{EB329B21-F84A-4000-833F-C95DA270FB66}" dt="2026-02-09T15:59:47.543" v="616" actId="207"/>
          <ac:spMkLst>
            <pc:docMk/>
            <pc:sldMk cId="2567458594" sldId="1555"/>
            <ac:spMk id="2" creationId="{A9F44833-9357-4EF1-81AA-5ADEEBD0576A}"/>
          </ac:spMkLst>
        </pc:spChg>
        <pc:picChg chg="add mod modCrop">
          <ac:chgData name="Léonie Alika Schaub" userId="479f1a6e-40c3-4cda-af39-795013441684" providerId="ADAL" clId="{EB329B21-F84A-4000-833F-C95DA270FB66}" dt="2026-02-09T15:35:17.525" v="162" actId="1076"/>
          <ac:picMkLst>
            <pc:docMk/>
            <pc:sldMk cId="2567458594" sldId="1555"/>
            <ac:picMk id="7" creationId="{66F1FB76-9924-7FBF-AAC6-B93B0D248F9A}"/>
          </ac:picMkLst>
        </pc:picChg>
        <pc:picChg chg="add mod">
          <ac:chgData name="Léonie Alika Schaub" userId="479f1a6e-40c3-4cda-af39-795013441684" providerId="ADAL" clId="{EB329B21-F84A-4000-833F-C95DA270FB66}" dt="2026-02-09T15:35:17.525" v="162" actId="1076"/>
          <ac:picMkLst>
            <pc:docMk/>
            <pc:sldMk cId="2567458594" sldId="1555"/>
            <ac:picMk id="9" creationId="{3845C058-1E38-0CEF-722D-4D33BFA6FB7C}"/>
          </ac:picMkLst>
        </pc:picChg>
      </pc:sldChg>
      <pc:sldChg chg="addSp delSp modSp del mod modClrScheme delAnim modShow chgLayout">
        <pc:chgData name="Léonie Alika Schaub" userId="479f1a6e-40c3-4cda-af39-795013441684" providerId="ADAL" clId="{EB329B21-F84A-4000-833F-C95DA270FB66}" dt="2026-02-12T09:52:56.949" v="734" actId="47"/>
        <pc:sldMkLst>
          <pc:docMk/>
          <pc:sldMk cId="1063490169" sldId="1561"/>
        </pc:sldMkLst>
      </pc:sldChg>
      <pc:sldChg chg="modSp mod">
        <pc:chgData name="Léonie Alika Schaub" userId="479f1a6e-40c3-4cda-af39-795013441684" providerId="ADAL" clId="{EB329B21-F84A-4000-833F-C95DA270FB66}" dt="2026-02-09T15:30:21.308" v="31" actId="20577"/>
        <pc:sldMkLst>
          <pc:docMk/>
          <pc:sldMk cId="3116706465" sldId="1562"/>
        </pc:sldMkLst>
        <pc:spChg chg="mod">
          <ac:chgData name="Léonie Alika Schaub" userId="479f1a6e-40c3-4cda-af39-795013441684" providerId="ADAL" clId="{EB329B21-F84A-4000-833F-C95DA270FB66}" dt="2026-02-09T15:30:14.494" v="10" actId="20577"/>
          <ac:spMkLst>
            <pc:docMk/>
            <pc:sldMk cId="3116706465" sldId="1562"/>
            <ac:spMk id="2" creationId="{2FC85D41-F8C5-48C8-B20A-C28FE6394385}"/>
          </ac:spMkLst>
        </pc:spChg>
        <pc:spChg chg="mod">
          <ac:chgData name="Léonie Alika Schaub" userId="479f1a6e-40c3-4cda-af39-795013441684" providerId="ADAL" clId="{EB329B21-F84A-4000-833F-C95DA270FB66}" dt="2026-02-09T15:30:21.308" v="31" actId="20577"/>
          <ac:spMkLst>
            <pc:docMk/>
            <pc:sldMk cId="3116706465" sldId="1562"/>
            <ac:spMk id="3" creationId="{99F3C84B-5085-44E0-B219-A3710A3F35BE}"/>
          </ac:spMkLst>
        </pc:spChg>
      </pc:sldChg>
      <pc:sldChg chg="modSp mod">
        <pc:chgData name="Léonie Alika Schaub" userId="479f1a6e-40c3-4cda-af39-795013441684" providerId="ADAL" clId="{EB329B21-F84A-4000-833F-C95DA270FB66}" dt="2026-02-10T13:21:35.194" v="730" actId="20577"/>
        <pc:sldMkLst>
          <pc:docMk/>
          <pc:sldMk cId="396436536" sldId="1568"/>
        </pc:sldMkLst>
        <pc:spChg chg="mod">
          <ac:chgData name="Léonie Alika Schaub" userId="479f1a6e-40c3-4cda-af39-795013441684" providerId="ADAL" clId="{EB329B21-F84A-4000-833F-C95DA270FB66}" dt="2026-02-10T13:21:35.194" v="730" actId="20577"/>
          <ac:spMkLst>
            <pc:docMk/>
            <pc:sldMk cId="396436536" sldId="1568"/>
            <ac:spMk id="5" creationId="{F2E4272D-3C49-3017-7C4E-70A22FDBF64E}"/>
          </ac:spMkLst>
        </pc:spChg>
      </pc:sldChg>
      <pc:sldChg chg="modSp mod">
        <pc:chgData name="Léonie Alika Schaub" userId="479f1a6e-40c3-4cda-af39-795013441684" providerId="ADAL" clId="{EB329B21-F84A-4000-833F-C95DA270FB66}" dt="2026-02-10T13:22:03.009" v="733" actId="20577"/>
        <pc:sldMkLst>
          <pc:docMk/>
          <pc:sldMk cId="3074268062" sldId="1575"/>
        </pc:sldMkLst>
        <pc:spChg chg="mod">
          <ac:chgData name="Léonie Alika Schaub" userId="479f1a6e-40c3-4cda-af39-795013441684" providerId="ADAL" clId="{EB329B21-F84A-4000-833F-C95DA270FB66}" dt="2026-02-10T13:22:03.009" v="733" actId="20577"/>
          <ac:spMkLst>
            <pc:docMk/>
            <pc:sldMk cId="3074268062" sldId="1575"/>
            <ac:spMk id="5" creationId="{2F14585B-AF41-8801-41D8-124BB6BCD29D}"/>
          </ac:spMkLst>
        </pc:spChg>
      </pc:sldChg>
      <pc:sldChg chg="modSp mod">
        <pc:chgData name="Léonie Alika Schaub" userId="479f1a6e-40c3-4cda-af39-795013441684" providerId="ADAL" clId="{EB329B21-F84A-4000-833F-C95DA270FB66}" dt="2026-02-12T09:54:35.350" v="762" actId="20577"/>
        <pc:sldMkLst>
          <pc:docMk/>
          <pc:sldMk cId="1463809053" sldId="1586"/>
        </pc:sldMkLst>
        <pc:spChg chg="mod">
          <ac:chgData name="Léonie Alika Schaub" userId="479f1a6e-40c3-4cda-af39-795013441684" providerId="ADAL" clId="{EB329B21-F84A-4000-833F-C95DA270FB66}" dt="2026-02-12T09:54:35.350" v="762" actId="20577"/>
          <ac:spMkLst>
            <pc:docMk/>
            <pc:sldMk cId="1463809053" sldId="1586"/>
            <ac:spMk id="2" creationId="{2592EFDD-7DC5-C240-3C80-086A431783DB}"/>
          </ac:spMkLst>
        </pc:spChg>
      </pc:sldChg>
      <pc:sldChg chg="modSp new mod">
        <pc:chgData name="Léonie Alika Schaub" userId="479f1a6e-40c3-4cda-af39-795013441684" providerId="ADAL" clId="{EB329B21-F84A-4000-833F-C95DA270FB66}" dt="2026-02-09T15:30:46.871" v="48" actId="15"/>
        <pc:sldMkLst>
          <pc:docMk/>
          <pc:sldMk cId="2165054079" sldId="1587"/>
        </pc:sldMkLst>
        <pc:spChg chg="mod">
          <ac:chgData name="Léonie Alika Schaub" userId="479f1a6e-40c3-4cda-af39-795013441684" providerId="ADAL" clId="{EB329B21-F84A-4000-833F-C95DA270FB66}" dt="2026-02-09T15:30:38.237" v="43" actId="20577"/>
          <ac:spMkLst>
            <pc:docMk/>
            <pc:sldMk cId="2165054079" sldId="1587"/>
            <ac:spMk id="2" creationId="{AC4EF33B-FAC0-6790-E1B8-7B2D9F9E42B0}"/>
          </ac:spMkLst>
        </pc:spChg>
        <pc:spChg chg="mod">
          <ac:chgData name="Léonie Alika Schaub" userId="479f1a6e-40c3-4cda-af39-795013441684" providerId="ADAL" clId="{EB329B21-F84A-4000-833F-C95DA270FB66}" dt="2026-02-09T15:30:46.871" v="48" actId="15"/>
          <ac:spMkLst>
            <pc:docMk/>
            <pc:sldMk cId="2165054079" sldId="1587"/>
            <ac:spMk id="3" creationId="{7E2DC1BE-B668-3130-FA2D-89379E4E19AF}"/>
          </ac:spMkLst>
        </pc:spChg>
      </pc:sldChg>
      <pc:sldChg chg="modSp new mod">
        <pc:chgData name="Léonie Alika Schaub" userId="479f1a6e-40c3-4cda-af39-795013441684" providerId="ADAL" clId="{EB329B21-F84A-4000-833F-C95DA270FB66}" dt="2026-02-09T15:31:39.878" v="101" actId="20577"/>
        <pc:sldMkLst>
          <pc:docMk/>
          <pc:sldMk cId="715140738" sldId="1588"/>
        </pc:sldMkLst>
        <pc:spChg chg="mod">
          <ac:chgData name="Léonie Alika Schaub" userId="479f1a6e-40c3-4cda-af39-795013441684" providerId="ADAL" clId="{EB329B21-F84A-4000-833F-C95DA270FB66}" dt="2026-02-09T15:31:35.279" v="81" actId="20577"/>
          <ac:spMkLst>
            <pc:docMk/>
            <pc:sldMk cId="715140738" sldId="1588"/>
            <ac:spMk id="2" creationId="{4B5560D2-360F-7E39-A925-F66D4F3BE97F}"/>
          </ac:spMkLst>
        </pc:spChg>
        <pc:spChg chg="mod">
          <ac:chgData name="Léonie Alika Schaub" userId="479f1a6e-40c3-4cda-af39-795013441684" providerId="ADAL" clId="{EB329B21-F84A-4000-833F-C95DA270FB66}" dt="2026-02-09T15:31:39.878" v="101" actId="20577"/>
          <ac:spMkLst>
            <pc:docMk/>
            <pc:sldMk cId="715140738" sldId="1588"/>
            <ac:spMk id="3" creationId="{6EE62217-7E48-E8E9-5314-DBCB1CE36477}"/>
          </ac:spMkLst>
        </pc:spChg>
      </pc:sldChg>
      <pc:sldChg chg="modSp add mod">
        <pc:chgData name="Léonie Alika Schaub" userId="479f1a6e-40c3-4cda-af39-795013441684" providerId="ADAL" clId="{EB329B21-F84A-4000-833F-C95DA270FB66}" dt="2026-02-09T15:40:08.726" v="235"/>
        <pc:sldMkLst>
          <pc:docMk/>
          <pc:sldMk cId="542036860" sldId="1589"/>
        </pc:sldMkLst>
        <pc:spChg chg="mod">
          <ac:chgData name="Léonie Alika Schaub" userId="479f1a6e-40c3-4cda-af39-795013441684" providerId="ADAL" clId="{EB329B21-F84A-4000-833F-C95DA270FB66}" dt="2026-02-09T15:40:03.685" v="234" actId="20577"/>
          <ac:spMkLst>
            <pc:docMk/>
            <pc:sldMk cId="542036860" sldId="1589"/>
            <ac:spMk id="2" creationId="{74B87B12-CA64-DBD1-550A-DB0699D43175}"/>
          </ac:spMkLst>
        </pc:spChg>
        <pc:spChg chg="mod">
          <ac:chgData name="Léonie Alika Schaub" userId="479f1a6e-40c3-4cda-af39-795013441684" providerId="ADAL" clId="{EB329B21-F84A-4000-833F-C95DA270FB66}" dt="2026-02-09T15:40:08.726" v="235"/>
          <ac:spMkLst>
            <pc:docMk/>
            <pc:sldMk cId="542036860" sldId="1589"/>
            <ac:spMk id="3" creationId="{33B7B549-29E6-8376-034D-2B84CBB19FEB}"/>
          </ac:spMkLst>
        </pc:spChg>
      </pc:sldChg>
      <pc:sldChg chg="modSp add mod ord">
        <pc:chgData name="Léonie Alika Schaub" userId="479f1a6e-40c3-4cda-af39-795013441684" providerId="ADAL" clId="{EB329B21-F84A-4000-833F-C95DA270FB66}" dt="2026-02-09T15:44:16.208" v="311"/>
        <pc:sldMkLst>
          <pc:docMk/>
          <pc:sldMk cId="992450543" sldId="1590"/>
        </pc:sldMkLst>
        <pc:spChg chg="mod">
          <ac:chgData name="Léonie Alika Schaub" userId="479f1a6e-40c3-4cda-af39-795013441684" providerId="ADAL" clId="{EB329B21-F84A-4000-833F-C95DA270FB66}" dt="2026-02-09T15:44:11.741" v="310" actId="20577"/>
          <ac:spMkLst>
            <pc:docMk/>
            <pc:sldMk cId="992450543" sldId="1590"/>
            <ac:spMk id="2" creationId="{3B422BBC-9339-71AF-9666-1AF531D8900D}"/>
          </ac:spMkLst>
        </pc:spChg>
        <pc:spChg chg="mod">
          <ac:chgData name="Léonie Alika Schaub" userId="479f1a6e-40c3-4cda-af39-795013441684" providerId="ADAL" clId="{EB329B21-F84A-4000-833F-C95DA270FB66}" dt="2026-02-09T15:44:16.208" v="311"/>
          <ac:spMkLst>
            <pc:docMk/>
            <pc:sldMk cId="992450543" sldId="1590"/>
            <ac:spMk id="3" creationId="{09342F99-6A5A-3EC7-1EC5-A5482928E198}"/>
          </ac:spMkLst>
        </pc:spChg>
      </pc:sldChg>
      <pc:sldChg chg="modSp add mod ord modAnim modNotesTx">
        <pc:chgData name="Léonie Alika Schaub" userId="479f1a6e-40c3-4cda-af39-795013441684" providerId="ADAL" clId="{EB329B21-F84A-4000-833F-C95DA270FB66}" dt="2026-02-12T09:53:39.174" v="742" actId="20577"/>
        <pc:sldMkLst>
          <pc:docMk/>
          <pc:sldMk cId="203584164" sldId="1591"/>
        </pc:sldMkLst>
        <pc:spChg chg="mod">
          <ac:chgData name="Léonie Alika Schaub" userId="479f1a6e-40c3-4cda-af39-795013441684" providerId="ADAL" clId="{EB329B21-F84A-4000-833F-C95DA270FB66}" dt="2026-02-09T15:48:27.702" v="386" actId="207"/>
          <ac:spMkLst>
            <pc:docMk/>
            <pc:sldMk cId="203584164" sldId="1591"/>
            <ac:spMk id="3" creationId="{3EDA04A1-3F6B-7BF4-9574-C26D22892B69}"/>
          </ac:spMkLst>
        </pc:spChg>
        <pc:spChg chg="mod">
          <ac:chgData name="Léonie Alika Schaub" userId="479f1a6e-40c3-4cda-af39-795013441684" providerId="ADAL" clId="{EB329B21-F84A-4000-833F-C95DA270FB66}" dt="2026-02-09T15:47:59.964" v="374" actId="27636"/>
          <ac:spMkLst>
            <pc:docMk/>
            <pc:sldMk cId="203584164" sldId="1591"/>
            <ac:spMk id="6" creationId="{39328ABA-231E-6374-3D79-104AF544BAEC}"/>
          </ac:spMkLst>
        </pc:spChg>
        <pc:spChg chg="mod">
          <ac:chgData name="Léonie Alika Schaub" userId="479f1a6e-40c3-4cda-af39-795013441684" providerId="ADAL" clId="{EB329B21-F84A-4000-833F-C95DA270FB66}" dt="2026-02-09T15:48:17.186" v="383" actId="207"/>
          <ac:spMkLst>
            <pc:docMk/>
            <pc:sldMk cId="203584164" sldId="1591"/>
            <ac:spMk id="7" creationId="{C306B11E-AB55-6D85-9AC8-DA605C66BEFC}"/>
          </ac:spMkLst>
        </pc:spChg>
        <pc:spChg chg="mod">
          <ac:chgData name="Léonie Alika Schaub" userId="479f1a6e-40c3-4cda-af39-795013441684" providerId="ADAL" clId="{EB329B21-F84A-4000-833F-C95DA270FB66}" dt="2026-02-09T15:48:04.807" v="380" actId="27636"/>
          <ac:spMkLst>
            <pc:docMk/>
            <pc:sldMk cId="203584164" sldId="1591"/>
            <ac:spMk id="10" creationId="{840806DA-B13D-5DAB-D206-C61A8BD977BA}"/>
          </ac:spMkLst>
        </pc:spChg>
      </pc:sldChg>
      <pc:sldChg chg="addSp delSp modSp new mod">
        <pc:chgData name="Léonie Alika Schaub" userId="479f1a6e-40c3-4cda-af39-795013441684" providerId="ADAL" clId="{EB329B21-F84A-4000-833F-C95DA270FB66}" dt="2026-02-10T13:12:08.969" v="646" actId="478"/>
        <pc:sldMkLst>
          <pc:docMk/>
          <pc:sldMk cId="1444374532" sldId="1592"/>
        </pc:sldMkLst>
        <pc:graphicFrameChg chg="add mod modGraphic">
          <ac:chgData name="Léonie Alika Schaub" userId="479f1a6e-40c3-4cda-af39-795013441684" providerId="ADAL" clId="{EB329B21-F84A-4000-833F-C95DA270FB66}" dt="2026-02-10T13:11:23.539" v="643"/>
          <ac:graphicFrameMkLst>
            <pc:docMk/>
            <pc:sldMk cId="1444374532" sldId="1592"/>
            <ac:graphicFrameMk id="7" creationId="{B1ED0DED-9A53-0C5A-9392-A791FFBD116D}"/>
          </ac:graphicFrameMkLst>
        </pc:graphicFrameChg>
      </pc:sldChg>
      <pc:sldChg chg="modSp add mod">
        <pc:chgData name="Léonie Alika Schaub" userId="479f1a6e-40c3-4cda-af39-795013441684" providerId="ADAL" clId="{EB329B21-F84A-4000-833F-C95DA270FB66}" dt="2026-02-09T15:52:29.247" v="489" actId="20577"/>
        <pc:sldMkLst>
          <pc:docMk/>
          <pc:sldMk cId="882297235" sldId="1593"/>
        </pc:sldMkLst>
        <pc:spChg chg="mod">
          <ac:chgData name="Léonie Alika Schaub" userId="479f1a6e-40c3-4cda-af39-795013441684" providerId="ADAL" clId="{EB329B21-F84A-4000-833F-C95DA270FB66}" dt="2026-02-09T15:52:19.278" v="460" actId="20577"/>
          <ac:spMkLst>
            <pc:docMk/>
            <pc:sldMk cId="882297235" sldId="1593"/>
            <ac:spMk id="2" creationId="{EDC00664-DCE5-3244-C0A7-F6D566D6608C}"/>
          </ac:spMkLst>
        </pc:spChg>
        <pc:spChg chg="mod">
          <ac:chgData name="Léonie Alika Schaub" userId="479f1a6e-40c3-4cda-af39-795013441684" providerId="ADAL" clId="{EB329B21-F84A-4000-833F-C95DA270FB66}" dt="2026-02-09T15:52:29.247" v="489" actId="20577"/>
          <ac:spMkLst>
            <pc:docMk/>
            <pc:sldMk cId="882297235" sldId="1593"/>
            <ac:spMk id="3" creationId="{694592E1-ADD1-FFDC-870A-E51D57A434D3}"/>
          </ac:spMkLst>
        </pc:spChg>
      </pc:sldChg>
      <pc:sldChg chg="addSp delSp modSp new mod modClrScheme chgLayout">
        <pc:chgData name="Léonie Alika Schaub" userId="479f1a6e-40c3-4cda-af39-795013441684" providerId="ADAL" clId="{EB329B21-F84A-4000-833F-C95DA270FB66}" dt="2026-02-09T15:52:59.738" v="512" actId="15"/>
        <pc:sldMkLst>
          <pc:docMk/>
          <pc:sldMk cId="490381422" sldId="1594"/>
        </pc:sldMkLst>
        <pc:spChg chg="mod ord">
          <ac:chgData name="Léonie Alika Schaub" userId="479f1a6e-40c3-4cda-af39-795013441684" providerId="ADAL" clId="{EB329B21-F84A-4000-833F-C95DA270FB66}" dt="2026-02-09T15:52:47.541" v="507" actId="700"/>
          <ac:spMkLst>
            <pc:docMk/>
            <pc:sldMk cId="490381422" sldId="1594"/>
            <ac:spMk id="2" creationId="{640F779E-AC35-0C24-D174-D90B69120458}"/>
          </ac:spMkLst>
        </pc:spChg>
        <pc:spChg chg="mod ord">
          <ac:chgData name="Léonie Alika Schaub" userId="479f1a6e-40c3-4cda-af39-795013441684" providerId="ADAL" clId="{EB329B21-F84A-4000-833F-C95DA270FB66}" dt="2026-02-09T15:52:47.541" v="507" actId="700"/>
          <ac:spMkLst>
            <pc:docMk/>
            <pc:sldMk cId="490381422" sldId="1594"/>
            <ac:spMk id="4" creationId="{F5CE1746-A31A-D189-0586-C546F8F705EF}"/>
          </ac:spMkLst>
        </pc:spChg>
        <pc:spChg chg="mod ord">
          <ac:chgData name="Léonie Alika Schaub" userId="479f1a6e-40c3-4cda-af39-795013441684" providerId="ADAL" clId="{EB329B21-F84A-4000-833F-C95DA270FB66}" dt="2026-02-09T15:52:47.541" v="507" actId="700"/>
          <ac:spMkLst>
            <pc:docMk/>
            <pc:sldMk cId="490381422" sldId="1594"/>
            <ac:spMk id="5" creationId="{F86DD84B-7C1B-C99B-C9B5-B042C0047D5C}"/>
          </ac:spMkLst>
        </pc:spChg>
        <pc:spChg chg="add mod ord">
          <ac:chgData name="Léonie Alika Schaub" userId="479f1a6e-40c3-4cda-af39-795013441684" providerId="ADAL" clId="{EB329B21-F84A-4000-833F-C95DA270FB66}" dt="2026-02-09T15:52:59.738" v="512" actId="15"/>
          <ac:spMkLst>
            <pc:docMk/>
            <pc:sldMk cId="490381422" sldId="1594"/>
            <ac:spMk id="8" creationId="{491D033B-DE9B-93F4-F74C-53C5B375B2F9}"/>
          </ac:spMkLst>
        </pc:spChg>
      </pc:sldChg>
      <pc:sldChg chg="modSp new mod">
        <pc:chgData name="Léonie Alika Schaub" userId="479f1a6e-40c3-4cda-af39-795013441684" providerId="ADAL" clId="{EB329B21-F84A-4000-833F-C95DA270FB66}" dt="2026-02-09T15:57:10.991" v="592" actId="20577"/>
        <pc:sldMkLst>
          <pc:docMk/>
          <pc:sldMk cId="3692556212" sldId="1595"/>
        </pc:sldMkLst>
        <pc:spChg chg="mod">
          <ac:chgData name="Léonie Alika Schaub" userId="479f1a6e-40c3-4cda-af39-795013441684" providerId="ADAL" clId="{EB329B21-F84A-4000-833F-C95DA270FB66}" dt="2026-02-09T15:56:58.216" v="567" actId="20577"/>
          <ac:spMkLst>
            <pc:docMk/>
            <pc:sldMk cId="3692556212" sldId="1595"/>
            <ac:spMk id="2" creationId="{2CE5ADD4-42D7-1202-F799-08A4D0962AC6}"/>
          </ac:spMkLst>
        </pc:spChg>
        <pc:spChg chg="mod">
          <ac:chgData name="Léonie Alika Schaub" userId="479f1a6e-40c3-4cda-af39-795013441684" providerId="ADAL" clId="{EB329B21-F84A-4000-833F-C95DA270FB66}" dt="2026-02-09T15:57:10.991" v="592" actId="20577"/>
          <ac:spMkLst>
            <pc:docMk/>
            <pc:sldMk cId="3692556212" sldId="1595"/>
            <ac:spMk id="3" creationId="{782346CC-5CF0-4369-CD14-CC2F527CCFF0}"/>
          </ac:spMkLst>
        </pc:spChg>
      </pc:sldChg>
      <pc:sldChg chg="addSp delSp modSp new mod addAnim delAnim modAnim">
        <pc:chgData name="Léonie Alika Schaub" userId="479f1a6e-40c3-4cda-af39-795013441684" providerId="ADAL" clId="{EB329B21-F84A-4000-833F-C95DA270FB66}" dt="2026-02-10T13:18:24.138" v="720" actId="1076"/>
        <pc:sldMkLst>
          <pc:docMk/>
          <pc:sldMk cId="1214514066" sldId="1597"/>
        </pc:sldMkLst>
        <pc:spChg chg="mod">
          <ac:chgData name="Léonie Alika Schaub" userId="479f1a6e-40c3-4cda-af39-795013441684" providerId="ADAL" clId="{EB329B21-F84A-4000-833F-C95DA270FB66}" dt="2026-02-10T13:13:22.016" v="669" actId="20577"/>
          <ac:spMkLst>
            <pc:docMk/>
            <pc:sldMk cId="1214514066" sldId="1597"/>
            <ac:spMk id="2" creationId="{FDF47853-2387-3FC0-0142-328333D83CD9}"/>
          </ac:spMkLst>
        </pc:spChg>
        <pc:spChg chg="add mod">
          <ac:chgData name="Léonie Alika Schaub" userId="479f1a6e-40c3-4cda-af39-795013441684" providerId="ADAL" clId="{EB329B21-F84A-4000-833F-C95DA270FB66}" dt="2026-02-10T13:15:52.425" v="703" actId="1076"/>
          <ac:spMkLst>
            <pc:docMk/>
            <pc:sldMk cId="1214514066" sldId="1597"/>
            <ac:spMk id="6" creationId="{C52D7041-ABDD-84D2-E96A-E8FC35BAC2BF}"/>
          </ac:spMkLst>
        </pc:spChg>
        <pc:spChg chg="add mod">
          <ac:chgData name="Léonie Alika Schaub" userId="479f1a6e-40c3-4cda-af39-795013441684" providerId="ADAL" clId="{EB329B21-F84A-4000-833F-C95DA270FB66}" dt="2026-02-10T13:15:52.425" v="703" actId="1076"/>
          <ac:spMkLst>
            <pc:docMk/>
            <pc:sldMk cId="1214514066" sldId="1597"/>
            <ac:spMk id="7" creationId="{BC8F3B4D-68DE-B994-FC05-0FBA2447648C}"/>
          </ac:spMkLst>
        </pc:spChg>
        <pc:spChg chg="add mod">
          <ac:chgData name="Léonie Alika Schaub" userId="479f1a6e-40c3-4cda-af39-795013441684" providerId="ADAL" clId="{EB329B21-F84A-4000-833F-C95DA270FB66}" dt="2026-02-10T13:15:52.425" v="703" actId="1076"/>
          <ac:spMkLst>
            <pc:docMk/>
            <pc:sldMk cId="1214514066" sldId="1597"/>
            <ac:spMk id="8" creationId="{8365D81F-B4DF-BF9D-01F7-8A29B51F56C2}"/>
          </ac:spMkLst>
        </pc:spChg>
        <pc:picChg chg="add mod">
          <ac:chgData name="Léonie Alika Schaub" userId="479f1a6e-40c3-4cda-af39-795013441684" providerId="ADAL" clId="{EB329B21-F84A-4000-833F-C95DA270FB66}" dt="2026-02-10T13:18:24.138" v="720" actId="1076"/>
          <ac:picMkLst>
            <pc:docMk/>
            <pc:sldMk cId="1214514066" sldId="1597"/>
            <ac:picMk id="10" creationId="{F39F9035-CED0-0220-5F17-8ECBA7C7B990}"/>
          </ac:picMkLst>
        </pc:picChg>
        <pc:picChg chg="add mod">
          <ac:chgData name="Léonie Alika Schaub" userId="479f1a6e-40c3-4cda-af39-795013441684" providerId="ADAL" clId="{EB329B21-F84A-4000-833F-C95DA270FB66}" dt="2026-02-10T13:17:19.847" v="708" actId="1076"/>
          <ac:picMkLst>
            <pc:docMk/>
            <pc:sldMk cId="1214514066" sldId="1597"/>
            <ac:picMk id="12" creationId="{07E47AFB-442C-CC6C-0594-E397E49FA4F8}"/>
          </ac:picMkLst>
        </pc:picChg>
        <pc:picChg chg="add mod">
          <ac:chgData name="Léonie Alika Schaub" userId="479f1a6e-40c3-4cda-af39-795013441684" providerId="ADAL" clId="{EB329B21-F84A-4000-833F-C95DA270FB66}" dt="2026-02-10T13:17:13.721" v="706" actId="1076"/>
          <ac:picMkLst>
            <pc:docMk/>
            <pc:sldMk cId="1214514066" sldId="1597"/>
            <ac:picMk id="14" creationId="{7B0F52BE-11DE-C831-D135-55F041D788D4}"/>
          </ac:picMkLst>
        </pc:picChg>
      </pc:sldChg>
      <pc:sldMasterChg chg="delSldLayout">
        <pc:chgData name="Léonie Alika Schaub" userId="479f1a6e-40c3-4cda-af39-795013441684" providerId="ADAL" clId="{EB329B21-F84A-4000-833F-C95DA270FB66}" dt="2026-02-10T13:13:07.723" v="650" actId="47"/>
        <pc:sldMasterMkLst>
          <pc:docMk/>
          <pc:sldMasterMk cId="2378929011" sldId="2147483725"/>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4A9D3F-16E6-9D4E-8F70-0B178A80B1E8}" type="doc">
      <dgm:prSet loTypeId="urn:microsoft.com/office/officeart/2005/8/layout/pList2" loCatId="" qsTypeId="urn:microsoft.com/office/officeart/2005/8/quickstyle/simple1" qsCatId="simple" csTypeId="urn:microsoft.com/office/officeart/2005/8/colors/accent1_2" csCatId="accent1" phldr="1"/>
      <dgm:spPr/>
    </dgm:pt>
    <dgm:pt modelId="{B9B68F47-D92C-0A45-8215-3DEF7E8BA2C7}">
      <dgm:prSet phldrT="[Text]" custT="1"/>
      <dgm:spPr>
        <a:ln>
          <a:solidFill>
            <a:schemeClr val="accent2"/>
          </a:solidFill>
        </a:ln>
      </dgm:spPr>
      <dgm:t>
        <a:bodyPr/>
        <a:lstStyle/>
        <a:p>
          <a:pPr>
            <a:buNone/>
          </a:pPr>
          <a:r>
            <a:rPr lang="de-CH" sz="1400" b="1" i="0" dirty="0">
              <a:latin typeface="Helvetica" pitchFamily="2" charset="0"/>
            </a:rPr>
            <a:t>Maschinelles Lernen</a:t>
          </a:r>
          <a:endParaRPr lang="de-CH" sz="1400" dirty="0">
            <a:latin typeface="Helvetica" pitchFamily="2" charset="0"/>
          </a:endParaRPr>
        </a:p>
        <a:p>
          <a:pPr>
            <a:buNone/>
          </a:pPr>
          <a:r>
            <a:rPr lang="de-CH" sz="1400" b="0" i="0" dirty="0">
              <a:latin typeface="Helvetica" pitchFamily="2" charset="0"/>
            </a:rPr>
            <a:t>KI-Algorithmen analysieren die Daten und lernen dabei Muster, Strukturen und Zusammenhänge.</a:t>
          </a:r>
          <a:endParaRPr lang="de-DE" sz="1400" dirty="0">
            <a:latin typeface="Helvetica" pitchFamily="2" charset="0"/>
          </a:endParaRPr>
        </a:p>
      </dgm:t>
    </dgm:pt>
    <dgm:pt modelId="{323F529A-53C9-284F-A3AC-4050A08333E6}" type="parTrans" cxnId="{734D0B34-C2D3-4D43-AE39-183F3BB1E051}">
      <dgm:prSet/>
      <dgm:spPr/>
      <dgm:t>
        <a:bodyPr/>
        <a:lstStyle/>
        <a:p>
          <a:endParaRPr lang="de-DE"/>
        </a:p>
      </dgm:t>
    </dgm:pt>
    <dgm:pt modelId="{FA55B4DA-7A1F-B74D-86B6-E55B35C145EB}" type="sibTrans" cxnId="{734D0B34-C2D3-4D43-AE39-183F3BB1E051}">
      <dgm:prSet/>
      <dgm:spPr/>
      <dgm:t>
        <a:bodyPr/>
        <a:lstStyle/>
        <a:p>
          <a:endParaRPr lang="de-DE"/>
        </a:p>
      </dgm:t>
    </dgm:pt>
    <dgm:pt modelId="{3B05BD8B-7E8E-E841-9A2D-C7B2F770A5ED}">
      <dgm:prSet phldrT="[Text]" custT="1"/>
      <dgm:spPr>
        <a:ln>
          <a:solidFill>
            <a:schemeClr val="accent2"/>
          </a:solidFill>
        </a:ln>
      </dgm:spPr>
      <dgm:t>
        <a:bodyPr/>
        <a:lstStyle/>
        <a:p>
          <a:pPr>
            <a:buNone/>
          </a:pPr>
          <a:r>
            <a:rPr lang="de-CH" sz="1400" b="1" i="0" dirty="0">
              <a:latin typeface="Helvetica" pitchFamily="2" charset="0"/>
            </a:rPr>
            <a:t>Systemanfrage</a:t>
          </a:r>
          <a:endParaRPr lang="de-CH" sz="1400" dirty="0">
            <a:latin typeface="Helvetica" pitchFamily="2" charset="0"/>
          </a:endParaRPr>
        </a:p>
        <a:p>
          <a:pPr>
            <a:buNone/>
          </a:pPr>
          <a:r>
            <a:rPr lang="de-CH" sz="1400" b="0" i="0" dirty="0">
              <a:latin typeface="Helvetica" pitchFamily="2" charset="0"/>
            </a:rPr>
            <a:t>Eingabe eines Auftrags (Prompt) durch Nutzende.</a:t>
          </a:r>
          <a:endParaRPr lang="de-DE" sz="1400" dirty="0">
            <a:latin typeface="Helvetica" pitchFamily="2" charset="0"/>
          </a:endParaRPr>
        </a:p>
      </dgm:t>
    </dgm:pt>
    <dgm:pt modelId="{DA64285F-5620-AC44-8FC5-606029D3CE84}" type="parTrans" cxnId="{AF859332-73DE-F540-93B0-B608A6C9314D}">
      <dgm:prSet/>
      <dgm:spPr/>
      <dgm:t>
        <a:bodyPr/>
        <a:lstStyle/>
        <a:p>
          <a:endParaRPr lang="de-DE"/>
        </a:p>
      </dgm:t>
    </dgm:pt>
    <dgm:pt modelId="{95877C87-7CEE-294C-BE82-EB998B749059}" type="sibTrans" cxnId="{AF859332-73DE-F540-93B0-B608A6C9314D}">
      <dgm:prSet/>
      <dgm:spPr/>
      <dgm:t>
        <a:bodyPr/>
        <a:lstStyle/>
        <a:p>
          <a:endParaRPr lang="de-DE"/>
        </a:p>
      </dgm:t>
    </dgm:pt>
    <dgm:pt modelId="{906D10A1-7B0B-6D46-B6A7-19056DB81044}">
      <dgm:prSet custT="1"/>
      <dgm:spPr>
        <a:ln>
          <a:solidFill>
            <a:schemeClr val="accent2"/>
          </a:solidFill>
        </a:ln>
      </dgm:spPr>
      <dgm:t>
        <a:bodyPr/>
        <a:lstStyle/>
        <a:p>
          <a:pPr>
            <a:buNone/>
          </a:pPr>
          <a:r>
            <a:rPr lang="de-CH" sz="1400" b="1" i="0" dirty="0">
              <a:latin typeface="Helvetica" pitchFamily="2" charset="0"/>
            </a:rPr>
            <a:t>Output</a:t>
          </a:r>
          <a:br>
            <a:rPr lang="de-CH" sz="1400" b="1" i="0" dirty="0">
              <a:latin typeface="Helvetica" pitchFamily="2" charset="0"/>
            </a:rPr>
          </a:br>
          <a:r>
            <a:rPr lang="de-CH" sz="1400" b="0" i="0" dirty="0">
              <a:latin typeface="Helvetica" pitchFamily="2" charset="0"/>
            </a:rPr>
            <a:t>KI kombiniert ein neues Ergebnis, basierend auf Wahrscheinlich-</a:t>
          </a:r>
          <a:r>
            <a:rPr lang="de-CH" sz="1400" b="0" i="0" dirty="0" err="1">
              <a:latin typeface="Helvetica" pitchFamily="2" charset="0"/>
            </a:rPr>
            <a:t>keiten</a:t>
          </a:r>
          <a:r>
            <a:rPr lang="de-CH" sz="1400" b="0" i="0" dirty="0">
              <a:latin typeface="Helvetica" pitchFamily="2" charset="0"/>
            </a:rPr>
            <a:t>.</a:t>
          </a:r>
          <a:endParaRPr lang="de-CH" sz="1400" dirty="0">
            <a:latin typeface="Helvetica" pitchFamily="2" charset="0"/>
          </a:endParaRPr>
        </a:p>
      </dgm:t>
    </dgm:pt>
    <dgm:pt modelId="{51839C49-DF17-D049-A13E-213AF0FF6BAC}" type="parTrans" cxnId="{7F0D9A31-3D9C-6B4A-9242-5DEEC61FDBA2}">
      <dgm:prSet/>
      <dgm:spPr/>
      <dgm:t>
        <a:bodyPr/>
        <a:lstStyle/>
        <a:p>
          <a:endParaRPr lang="de-DE"/>
        </a:p>
      </dgm:t>
    </dgm:pt>
    <dgm:pt modelId="{FC8CAC04-D74B-7042-AC58-660CD740260E}" type="sibTrans" cxnId="{7F0D9A31-3D9C-6B4A-9242-5DEEC61FDBA2}">
      <dgm:prSet/>
      <dgm:spPr/>
      <dgm:t>
        <a:bodyPr/>
        <a:lstStyle/>
        <a:p>
          <a:endParaRPr lang="de-DE"/>
        </a:p>
      </dgm:t>
    </dgm:pt>
    <dgm:pt modelId="{BE0E3D85-EB62-0E4D-88BB-C2DFF3323336}">
      <dgm:prSet phldrT="[Text]" custT="1"/>
      <dgm:spPr>
        <a:ln>
          <a:solidFill>
            <a:schemeClr val="accent2"/>
          </a:solidFill>
        </a:ln>
      </dgm:spPr>
      <dgm:t>
        <a:bodyPr/>
        <a:lstStyle/>
        <a:p>
          <a:r>
            <a:rPr lang="de-CH" sz="1300" b="1" dirty="0"/>
            <a:t>Trainingsdaten</a:t>
          </a:r>
        </a:p>
        <a:p>
          <a:r>
            <a:rPr lang="de-CH" sz="1300" dirty="0"/>
            <a:t>Systeme werden mit grossen Datenmengen gefüttert. </a:t>
          </a:r>
          <a:endParaRPr lang="de-DE" sz="1300" dirty="0"/>
        </a:p>
      </dgm:t>
    </dgm:pt>
    <dgm:pt modelId="{1E640C16-0AA8-BD47-A16B-9F63532468E9}" type="sibTrans" cxnId="{056B865E-2954-3A40-B741-4503BA434528}">
      <dgm:prSet/>
      <dgm:spPr/>
      <dgm:t>
        <a:bodyPr/>
        <a:lstStyle/>
        <a:p>
          <a:endParaRPr lang="de-DE"/>
        </a:p>
      </dgm:t>
    </dgm:pt>
    <dgm:pt modelId="{AF8103C6-BBF3-CE43-93FD-A68FECB19E32}" type="parTrans" cxnId="{056B865E-2954-3A40-B741-4503BA434528}">
      <dgm:prSet/>
      <dgm:spPr/>
      <dgm:t>
        <a:bodyPr/>
        <a:lstStyle/>
        <a:p>
          <a:endParaRPr lang="de-DE"/>
        </a:p>
      </dgm:t>
    </dgm:pt>
    <dgm:pt modelId="{427C34BE-ED57-564C-924A-542741808A17}" type="pres">
      <dgm:prSet presAssocID="{484A9D3F-16E6-9D4E-8F70-0B178A80B1E8}" presName="Name0" presStyleCnt="0">
        <dgm:presLayoutVars>
          <dgm:dir/>
          <dgm:resizeHandles val="exact"/>
        </dgm:presLayoutVars>
      </dgm:prSet>
      <dgm:spPr/>
    </dgm:pt>
    <dgm:pt modelId="{421DC4D2-93A8-8944-B7A2-E699E636B131}" type="pres">
      <dgm:prSet presAssocID="{484A9D3F-16E6-9D4E-8F70-0B178A80B1E8}" presName="bkgdShp" presStyleLbl="alignAccFollowNode1" presStyleIdx="0" presStyleCnt="1"/>
      <dgm:spPr>
        <a:solidFill>
          <a:schemeClr val="accent2">
            <a:lumMod val="20000"/>
            <a:lumOff val="80000"/>
            <a:alpha val="90000"/>
          </a:schemeClr>
        </a:solidFill>
        <a:ln>
          <a:solidFill>
            <a:schemeClr val="accent2">
              <a:alpha val="90000"/>
            </a:schemeClr>
          </a:solidFill>
        </a:ln>
      </dgm:spPr>
    </dgm:pt>
    <dgm:pt modelId="{77D0EBD6-AF6F-9D4C-96F7-42CE52701273}" type="pres">
      <dgm:prSet presAssocID="{484A9D3F-16E6-9D4E-8F70-0B178A80B1E8}" presName="linComp" presStyleCnt="0"/>
      <dgm:spPr/>
    </dgm:pt>
    <dgm:pt modelId="{48154916-D849-6644-9E00-32AE1A7BC068}" type="pres">
      <dgm:prSet presAssocID="{BE0E3D85-EB62-0E4D-88BB-C2DFF3323336}" presName="compNode" presStyleCnt="0"/>
      <dgm:spPr/>
    </dgm:pt>
    <dgm:pt modelId="{D634D363-5576-D34C-88C1-FD776EB7F468}" type="pres">
      <dgm:prSet presAssocID="{BE0E3D85-EB62-0E4D-88BB-C2DFF3323336}" presName="node" presStyleLbl="node1" presStyleIdx="0" presStyleCnt="4" custScaleX="123568">
        <dgm:presLayoutVars>
          <dgm:bulletEnabled val="1"/>
        </dgm:presLayoutVars>
      </dgm:prSet>
      <dgm:spPr/>
    </dgm:pt>
    <dgm:pt modelId="{FC92A8C5-9428-4441-A22C-BD510210E42B}" type="pres">
      <dgm:prSet presAssocID="{BE0E3D85-EB62-0E4D-88BB-C2DFF3323336}" presName="invisiNode" presStyleLbl="node1" presStyleIdx="0" presStyleCnt="4"/>
      <dgm:spPr/>
    </dgm:pt>
    <dgm:pt modelId="{E9489FC0-DFC4-4B48-9161-1C2FBE9E2F47}" type="pres">
      <dgm:prSet presAssocID="{BE0E3D85-EB62-0E4D-88BB-C2DFF3323336}" presName="imagNode" presStyleLbl="fgImgPlace1" presStyleIdx="0" presStyleCnt="4" custScaleY="100032"/>
      <dgm:spPr>
        <a:solidFill>
          <a:schemeClr val="accent3">
            <a:lumMod val="20000"/>
            <a:lumOff val="80000"/>
          </a:schemeClr>
        </a:solidFill>
        <a:ln>
          <a:solidFill>
            <a:schemeClr val="tx2"/>
          </a:solidFill>
        </a:ln>
      </dgm:spPr>
    </dgm:pt>
    <dgm:pt modelId="{F6C7973D-03C4-EE4D-A341-F474508176B8}" type="pres">
      <dgm:prSet presAssocID="{1E640C16-0AA8-BD47-A16B-9F63532468E9}" presName="sibTrans" presStyleLbl="sibTrans2D1" presStyleIdx="0" presStyleCnt="0"/>
      <dgm:spPr/>
    </dgm:pt>
    <dgm:pt modelId="{196DE9B5-564E-E940-8F0D-C362004C456E}" type="pres">
      <dgm:prSet presAssocID="{B9B68F47-D92C-0A45-8215-3DEF7E8BA2C7}" presName="compNode" presStyleCnt="0"/>
      <dgm:spPr/>
    </dgm:pt>
    <dgm:pt modelId="{EC6C6D85-EEB6-DE49-B1A6-7E4050BDFA82}" type="pres">
      <dgm:prSet presAssocID="{B9B68F47-D92C-0A45-8215-3DEF7E8BA2C7}" presName="node" presStyleLbl="node1" presStyleIdx="1" presStyleCnt="4" custScaleX="130599">
        <dgm:presLayoutVars>
          <dgm:bulletEnabled val="1"/>
        </dgm:presLayoutVars>
      </dgm:prSet>
      <dgm:spPr/>
    </dgm:pt>
    <dgm:pt modelId="{57B49E2D-8493-024B-B122-CD6B9F165CE6}" type="pres">
      <dgm:prSet presAssocID="{B9B68F47-D92C-0A45-8215-3DEF7E8BA2C7}" presName="invisiNode" presStyleLbl="node1" presStyleIdx="1" presStyleCnt="4"/>
      <dgm:spPr/>
    </dgm:pt>
    <dgm:pt modelId="{7CFB61D9-8EC8-F145-A433-36260118DEBF}" type="pres">
      <dgm:prSet presAssocID="{B9B68F47-D92C-0A45-8215-3DEF7E8BA2C7}" presName="imagNode" presStyleLbl="fgImgPlace1" presStyleIdx="1" presStyleCnt="4"/>
      <dgm:spPr>
        <a:solidFill>
          <a:schemeClr val="accent3">
            <a:lumMod val="20000"/>
            <a:lumOff val="80000"/>
          </a:schemeClr>
        </a:solidFill>
        <a:ln>
          <a:solidFill>
            <a:schemeClr val="tx2"/>
          </a:solidFill>
        </a:ln>
      </dgm:spPr>
    </dgm:pt>
    <dgm:pt modelId="{7755ED01-EBDA-4B4C-8975-E5FC8C4161AE}" type="pres">
      <dgm:prSet presAssocID="{FA55B4DA-7A1F-B74D-86B6-E55B35C145EB}" presName="sibTrans" presStyleLbl="sibTrans2D1" presStyleIdx="0" presStyleCnt="0"/>
      <dgm:spPr/>
    </dgm:pt>
    <dgm:pt modelId="{E5E2F402-1B9C-4C45-BB3E-08EC06314EFB}" type="pres">
      <dgm:prSet presAssocID="{3B05BD8B-7E8E-E841-9A2D-C7B2F770A5ED}" presName="compNode" presStyleCnt="0"/>
      <dgm:spPr/>
    </dgm:pt>
    <dgm:pt modelId="{6E3A8FFD-C99C-5D4F-9856-2131F2B8B8E3}" type="pres">
      <dgm:prSet presAssocID="{3B05BD8B-7E8E-E841-9A2D-C7B2F770A5ED}" presName="node" presStyleLbl="node1" presStyleIdx="2" presStyleCnt="4" custScaleX="113449">
        <dgm:presLayoutVars>
          <dgm:bulletEnabled val="1"/>
        </dgm:presLayoutVars>
      </dgm:prSet>
      <dgm:spPr/>
    </dgm:pt>
    <dgm:pt modelId="{3AC6D13D-69A5-7D48-9698-E6F3B7D48C13}" type="pres">
      <dgm:prSet presAssocID="{3B05BD8B-7E8E-E841-9A2D-C7B2F770A5ED}" presName="invisiNode" presStyleLbl="node1" presStyleIdx="2" presStyleCnt="4"/>
      <dgm:spPr/>
    </dgm:pt>
    <dgm:pt modelId="{F83CC0AA-4843-6B4F-A6E8-49B7EF0001A7}" type="pres">
      <dgm:prSet presAssocID="{3B05BD8B-7E8E-E841-9A2D-C7B2F770A5ED}" presName="imagNode" presStyleLbl="fgImgPlace1" presStyleIdx="2" presStyleCnt="4"/>
      <dgm:spPr>
        <a:solidFill>
          <a:schemeClr val="accent3">
            <a:lumMod val="20000"/>
            <a:lumOff val="80000"/>
          </a:schemeClr>
        </a:solidFill>
        <a:ln>
          <a:solidFill>
            <a:schemeClr val="tx2"/>
          </a:solidFill>
        </a:ln>
      </dgm:spPr>
    </dgm:pt>
    <dgm:pt modelId="{8DDC96DA-75DB-9E4C-9DF4-6F4019C82965}" type="pres">
      <dgm:prSet presAssocID="{95877C87-7CEE-294C-BE82-EB998B749059}" presName="sibTrans" presStyleLbl="sibTrans2D1" presStyleIdx="0" presStyleCnt="0"/>
      <dgm:spPr/>
    </dgm:pt>
    <dgm:pt modelId="{66FEB219-1C01-1E42-9AE2-1A9764C12F5D}" type="pres">
      <dgm:prSet presAssocID="{906D10A1-7B0B-6D46-B6A7-19056DB81044}" presName="compNode" presStyleCnt="0"/>
      <dgm:spPr/>
    </dgm:pt>
    <dgm:pt modelId="{259EB940-D05E-9C4D-9781-C9DB6E667053}" type="pres">
      <dgm:prSet presAssocID="{906D10A1-7B0B-6D46-B6A7-19056DB81044}" presName="node" presStyleLbl="node1" presStyleIdx="3" presStyleCnt="4" custScaleX="120110">
        <dgm:presLayoutVars>
          <dgm:bulletEnabled val="1"/>
        </dgm:presLayoutVars>
      </dgm:prSet>
      <dgm:spPr/>
    </dgm:pt>
    <dgm:pt modelId="{AA0596DD-2E98-9A43-AAAA-479AFC835D90}" type="pres">
      <dgm:prSet presAssocID="{906D10A1-7B0B-6D46-B6A7-19056DB81044}" presName="invisiNode" presStyleLbl="node1" presStyleIdx="3" presStyleCnt="4"/>
      <dgm:spPr/>
    </dgm:pt>
    <dgm:pt modelId="{40772822-F582-3F41-ADB5-3C55EA787194}" type="pres">
      <dgm:prSet presAssocID="{906D10A1-7B0B-6D46-B6A7-19056DB81044}" presName="imagNode" presStyleLbl="fgImgPlace1" presStyleIdx="3" presStyleCnt="4"/>
      <dgm:spPr>
        <a:solidFill>
          <a:schemeClr val="accent3">
            <a:lumMod val="20000"/>
            <a:lumOff val="80000"/>
          </a:schemeClr>
        </a:solidFill>
        <a:ln>
          <a:solidFill>
            <a:schemeClr val="tx2"/>
          </a:solidFill>
        </a:ln>
      </dgm:spPr>
    </dgm:pt>
  </dgm:ptLst>
  <dgm:cxnLst>
    <dgm:cxn modelId="{F1497A00-6F70-4347-BA0C-AEE3D114BB49}" type="presOf" srcId="{3B05BD8B-7E8E-E841-9A2D-C7B2F770A5ED}" destId="{6E3A8FFD-C99C-5D4F-9856-2131F2B8B8E3}" srcOrd="0" destOrd="0" presId="urn:microsoft.com/office/officeart/2005/8/layout/pList2"/>
    <dgm:cxn modelId="{8B1E930D-2A99-4846-99BB-85EFE43DB5AB}" type="presOf" srcId="{FA55B4DA-7A1F-B74D-86B6-E55B35C145EB}" destId="{7755ED01-EBDA-4B4C-8975-E5FC8C4161AE}" srcOrd="0" destOrd="0" presId="urn:microsoft.com/office/officeart/2005/8/layout/pList2"/>
    <dgm:cxn modelId="{CCC1BD10-7411-3B42-8F26-934CF6C712CD}" type="presOf" srcId="{906D10A1-7B0B-6D46-B6A7-19056DB81044}" destId="{259EB940-D05E-9C4D-9781-C9DB6E667053}" srcOrd="0" destOrd="0" presId="urn:microsoft.com/office/officeart/2005/8/layout/pList2"/>
    <dgm:cxn modelId="{7F0D9A31-3D9C-6B4A-9242-5DEEC61FDBA2}" srcId="{484A9D3F-16E6-9D4E-8F70-0B178A80B1E8}" destId="{906D10A1-7B0B-6D46-B6A7-19056DB81044}" srcOrd="3" destOrd="0" parTransId="{51839C49-DF17-D049-A13E-213AF0FF6BAC}" sibTransId="{FC8CAC04-D74B-7042-AC58-660CD740260E}"/>
    <dgm:cxn modelId="{AF859332-73DE-F540-93B0-B608A6C9314D}" srcId="{484A9D3F-16E6-9D4E-8F70-0B178A80B1E8}" destId="{3B05BD8B-7E8E-E841-9A2D-C7B2F770A5ED}" srcOrd="2" destOrd="0" parTransId="{DA64285F-5620-AC44-8FC5-606029D3CE84}" sibTransId="{95877C87-7CEE-294C-BE82-EB998B749059}"/>
    <dgm:cxn modelId="{734D0B34-C2D3-4D43-AE39-183F3BB1E051}" srcId="{484A9D3F-16E6-9D4E-8F70-0B178A80B1E8}" destId="{B9B68F47-D92C-0A45-8215-3DEF7E8BA2C7}" srcOrd="1" destOrd="0" parTransId="{323F529A-53C9-284F-A3AC-4050A08333E6}" sibTransId="{FA55B4DA-7A1F-B74D-86B6-E55B35C145EB}"/>
    <dgm:cxn modelId="{056B865E-2954-3A40-B741-4503BA434528}" srcId="{484A9D3F-16E6-9D4E-8F70-0B178A80B1E8}" destId="{BE0E3D85-EB62-0E4D-88BB-C2DFF3323336}" srcOrd="0" destOrd="0" parTransId="{AF8103C6-BBF3-CE43-93FD-A68FECB19E32}" sibTransId="{1E640C16-0AA8-BD47-A16B-9F63532468E9}"/>
    <dgm:cxn modelId="{FF82796C-D98F-A548-9313-47AF3A84CA44}" type="presOf" srcId="{95877C87-7CEE-294C-BE82-EB998B749059}" destId="{8DDC96DA-75DB-9E4C-9DF4-6F4019C82965}" srcOrd="0" destOrd="0" presId="urn:microsoft.com/office/officeart/2005/8/layout/pList2"/>
    <dgm:cxn modelId="{CDBA2373-C6F7-3A40-B854-B761FF8866B1}" type="presOf" srcId="{B9B68F47-D92C-0A45-8215-3DEF7E8BA2C7}" destId="{EC6C6D85-EEB6-DE49-B1A6-7E4050BDFA82}" srcOrd="0" destOrd="0" presId="urn:microsoft.com/office/officeart/2005/8/layout/pList2"/>
    <dgm:cxn modelId="{3908238E-5A8F-7046-AE78-8BCC95DEDE34}" type="presOf" srcId="{484A9D3F-16E6-9D4E-8F70-0B178A80B1E8}" destId="{427C34BE-ED57-564C-924A-542741808A17}" srcOrd="0" destOrd="0" presId="urn:microsoft.com/office/officeart/2005/8/layout/pList2"/>
    <dgm:cxn modelId="{58F1E1B6-F482-E74A-91E6-7BBAD47CF1D6}" type="presOf" srcId="{1E640C16-0AA8-BD47-A16B-9F63532468E9}" destId="{F6C7973D-03C4-EE4D-A341-F474508176B8}" srcOrd="0" destOrd="0" presId="urn:microsoft.com/office/officeart/2005/8/layout/pList2"/>
    <dgm:cxn modelId="{EC7AFAF1-428C-8E43-B17E-8CF56088DFD9}" type="presOf" srcId="{BE0E3D85-EB62-0E4D-88BB-C2DFF3323336}" destId="{D634D363-5576-D34C-88C1-FD776EB7F468}" srcOrd="0" destOrd="0" presId="urn:microsoft.com/office/officeart/2005/8/layout/pList2"/>
    <dgm:cxn modelId="{6F8434F8-986E-8C4C-8BAC-10255BCF3DD9}" type="presParOf" srcId="{427C34BE-ED57-564C-924A-542741808A17}" destId="{421DC4D2-93A8-8944-B7A2-E699E636B131}" srcOrd="0" destOrd="0" presId="urn:microsoft.com/office/officeart/2005/8/layout/pList2"/>
    <dgm:cxn modelId="{E7D65D55-6688-2A49-94CE-006934E12AA7}" type="presParOf" srcId="{427C34BE-ED57-564C-924A-542741808A17}" destId="{77D0EBD6-AF6F-9D4C-96F7-42CE52701273}" srcOrd="1" destOrd="0" presId="urn:microsoft.com/office/officeart/2005/8/layout/pList2"/>
    <dgm:cxn modelId="{B7B5D93E-C9D2-B64A-80C1-0574E2699B83}" type="presParOf" srcId="{77D0EBD6-AF6F-9D4C-96F7-42CE52701273}" destId="{48154916-D849-6644-9E00-32AE1A7BC068}" srcOrd="0" destOrd="0" presId="urn:microsoft.com/office/officeart/2005/8/layout/pList2"/>
    <dgm:cxn modelId="{5D20ECE6-AAE3-6940-A8F3-4E1619760C46}" type="presParOf" srcId="{48154916-D849-6644-9E00-32AE1A7BC068}" destId="{D634D363-5576-D34C-88C1-FD776EB7F468}" srcOrd="0" destOrd="0" presId="urn:microsoft.com/office/officeart/2005/8/layout/pList2"/>
    <dgm:cxn modelId="{6246CBB9-A6A5-C744-8C94-E07887F539B9}" type="presParOf" srcId="{48154916-D849-6644-9E00-32AE1A7BC068}" destId="{FC92A8C5-9428-4441-A22C-BD510210E42B}" srcOrd="1" destOrd="0" presId="urn:microsoft.com/office/officeart/2005/8/layout/pList2"/>
    <dgm:cxn modelId="{E49AF68E-4D13-4348-8B86-85E90B7F5FBA}" type="presParOf" srcId="{48154916-D849-6644-9E00-32AE1A7BC068}" destId="{E9489FC0-DFC4-4B48-9161-1C2FBE9E2F47}" srcOrd="2" destOrd="0" presId="urn:microsoft.com/office/officeart/2005/8/layout/pList2"/>
    <dgm:cxn modelId="{A0E1F29D-F38D-A94D-B8BA-EFFF5033880D}" type="presParOf" srcId="{77D0EBD6-AF6F-9D4C-96F7-42CE52701273}" destId="{F6C7973D-03C4-EE4D-A341-F474508176B8}" srcOrd="1" destOrd="0" presId="urn:microsoft.com/office/officeart/2005/8/layout/pList2"/>
    <dgm:cxn modelId="{AC796E69-165B-4846-8AE2-2647FC8C7EC9}" type="presParOf" srcId="{77D0EBD6-AF6F-9D4C-96F7-42CE52701273}" destId="{196DE9B5-564E-E940-8F0D-C362004C456E}" srcOrd="2" destOrd="0" presId="urn:microsoft.com/office/officeart/2005/8/layout/pList2"/>
    <dgm:cxn modelId="{FE07007C-6897-7B48-B314-74921DC8374B}" type="presParOf" srcId="{196DE9B5-564E-E940-8F0D-C362004C456E}" destId="{EC6C6D85-EEB6-DE49-B1A6-7E4050BDFA82}" srcOrd="0" destOrd="0" presId="urn:microsoft.com/office/officeart/2005/8/layout/pList2"/>
    <dgm:cxn modelId="{AE929564-B70F-A446-9D11-AC351A685097}" type="presParOf" srcId="{196DE9B5-564E-E940-8F0D-C362004C456E}" destId="{57B49E2D-8493-024B-B122-CD6B9F165CE6}" srcOrd="1" destOrd="0" presId="urn:microsoft.com/office/officeart/2005/8/layout/pList2"/>
    <dgm:cxn modelId="{0FB296C1-61BE-8646-A760-77E113977C6E}" type="presParOf" srcId="{196DE9B5-564E-E940-8F0D-C362004C456E}" destId="{7CFB61D9-8EC8-F145-A433-36260118DEBF}" srcOrd="2" destOrd="0" presId="urn:microsoft.com/office/officeart/2005/8/layout/pList2"/>
    <dgm:cxn modelId="{3FA661A5-9E58-2947-B112-ECD3298F35EF}" type="presParOf" srcId="{77D0EBD6-AF6F-9D4C-96F7-42CE52701273}" destId="{7755ED01-EBDA-4B4C-8975-E5FC8C4161AE}" srcOrd="3" destOrd="0" presId="urn:microsoft.com/office/officeart/2005/8/layout/pList2"/>
    <dgm:cxn modelId="{EB0FCB78-092A-C04E-8A32-963B4817DBC3}" type="presParOf" srcId="{77D0EBD6-AF6F-9D4C-96F7-42CE52701273}" destId="{E5E2F402-1B9C-4C45-BB3E-08EC06314EFB}" srcOrd="4" destOrd="0" presId="urn:microsoft.com/office/officeart/2005/8/layout/pList2"/>
    <dgm:cxn modelId="{4CA8FBCC-255F-9E42-80D2-CC0AD1957A0F}" type="presParOf" srcId="{E5E2F402-1B9C-4C45-BB3E-08EC06314EFB}" destId="{6E3A8FFD-C99C-5D4F-9856-2131F2B8B8E3}" srcOrd="0" destOrd="0" presId="urn:microsoft.com/office/officeart/2005/8/layout/pList2"/>
    <dgm:cxn modelId="{E1FCCF31-CDCE-0B45-A879-59B715C597FF}" type="presParOf" srcId="{E5E2F402-1B9C-4C45-BB3E-08EC06314EFB}" destId="{3AC6D13D-69A5-7D48-9698-E6F3B7D48C13}" srcOrd="1" destOrd="0" presId="urn:microsoft.com/office/officeart/2005/8/layout/pList2"/>
    <dgm:cxn modelId="{15DA0F3D-24BF-7440-B55C-3062B5FFBF09}" type="presParOf" srcId="{E5E2F402-1B9C-4C45-BB3E-08EC06314EFB}" destId="{F83CC0AA-4843-6B4F-A6E8-49B7EF0001A7}" srcOrd="2" destOrd="0" presId="urn:microsoft.com/office/officeart/2005/8/layout/pList2"/>
    <dgm:cxn modelId="{2EDF357A-A717-F24C-96F3-4DD0F08EB6B1}" type="presParOf" srcId="{77D0EBD6-AF6F-9D4C-96F7-42CE52701273}" destId="{8DDC96DA-75DB-9E4C-9DF4-6F4019C82965}" srcOrd="5" destOrd="0" presId="urn:microsoft.com/office/officeart/2005/8/layout/pList2"/>
    <dgm:cxn modelId="{2A61D78F-B3F3-EA45-B402-D5F4D9F10BFD}" type="presParOf" srcId="{77D0EBD6-AF6F-9D4C-96F7-42CE52701273}" destId="{66FEB219-1C01-1E42-9AE2-1A9764C12F5D}" srcOrd="6" destOrd="0" presId="urn:microsoft.com/office/officeart/2005/8/layout/pList2"/>
    <dgm:cxn modelId="{D4417767-8A91-4540-A4E9-9E63B9F05EF6}" type="presParOf" srcId="{66FEB219-1C01-1E42-9AE2-1A9764C12F5D}" destId="{259EB940-D05E-9C4D-9781-C9DB6E667053}" srcOrd="0" destOrd="0" presId="urn:microsoft.com/office/officeart/2005/8/layout/pList2"/>
    <dgm:cxn modelId="{FDEC08E2-5389-C040-AEC2-299B1CB5CF3B}" type="presParOf" srcId="{66FEB219-1C01-1E42-9AE2-1A9764C12F5D}" destId="{AA0596DD-2E98-9A43-AAAA-479AFC835D90}" srcOrd="1" destOrd="0" presId="urn:microsoft.com/office/officeart/2005/8/layout/pList2"/>
    <dgm:cxn modelId="{00A2DDF6-87D9-AD48-B937-4091F228361F}" type="presParOf" srcId="{66FEB219-1C01-1E42-9AE2-1A9764C12F5D}" destId="{40772822-F582-3F41-ADB5-3C55EA78719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12A9B6-D23C-48F5-9A96-691FF9076288}" type="doc">
      <dgm:prSet loTypeId="urn:microsoft.com/office/officeart/2005/8/layout/hierarchy4" loCatId="relationship" qsTypeId="urn:microsoft.com/office/officeart/2005/8/quickstyle/simple1" qsCatId="simple" csTypeId="urn:microsoft.com/office/officeart/2005/8/colors/colorful2" csCatId="colorful" phldr="1"/>
      <dgm:spPr/>
      <dgm:t>
        <a:bodyPr/>
        <a:lstStyle/>
        <a:p>
          <a:endParaRPr lang="de-CH"/>
        </a:p>
      </dgm:t>
    </dgm:pt>
    <dgm:pt modelId="{B2AB4EFA-74E9-419E-B8ED-B6A2F448B724}">
      <dgm:prSet phldrT="[Text]" phldr="0"/>
      <dgm:spPr/>
      <dgm:t>
        <a:bodyPr/>
        <a:lstStyle/>
        <a:p>
          <a:r>
            <a:rPr lang="de-DE" dirty="0"/>
            <a:t>Recherchieren &amp; Einordnen</a:t>
          </a:r>
          <a:endParaRPr lang="de-CH" dirty="0"/>
        </a:p>
      </dgm:t>
    </dgm:pt>
    <dgm:pt modelId="{69AC51E2-616F-428F-9FC1-31C2E06CE678}" type="parTrans" cxnId="{81632575-18CE-469E-8247-35AEC6AEA99E}">
      <dgm:prSet/>
      <dgm:spPr/>
      <dgm:t>
        <a:bodyPr/>
        <a:lstStyle/>
        <a:p>
          <a:endParaRPr lang="de-CH"/>
        </a:p>
      </dgm:t>
    </dgm:pt>
    <dgm:pt modelId="{409FA930-B3F7-42B3-BC5E-526A0AF27177}" type="sibTrans" cxnId="{81632575-18CE-469E-8247-35AEC6AEA99E}">
      <dgm:prSet/>
      <dgm:spPr/>
      <dgm:t>
        <a:bodyPr/>
        <a:lstStyle/>
        <a:p>
          <a:endParaRPr lang="de-CH"/>
        </a:p>
      </dgm:t>
    </dgm:pt>
    <dgm:pt modelId="{039A141F-73AC-4044-ABC5-650F899A3CAD}">
      <dgm:prSet phldrT="[Text]" phldr="0"/>
      <dgm:spPr/>
      <dgm:t>
        <a:bodyPr/>
        <a:lstStyle/>
        <a:p>
          <a:r>
            <a:rPr lang="de-DE" dirty="0"/>
            <a:t>Üben &amp; Anwenden</a:t>
          </a:r>
          <a:endParaRPr lang="de-CH" dirty="0"/>
        </a:p>
      </dgm:t>
    </dgm:pt>
    <dgm:pt modelId="{4D076923-67C7-4FCB-AA4F-37A79DB8660F}" type="parTrans" cxnId="{032B3065-0E45-4F28-A2B6-ECE11958FD3B}">
      <dgm:prSet/>
      <dgm:spPr/>
      <dgm:t>
        <a:bodyPr/>
        <a:lstStyle/>
        <a:p>
          <a:endParaRPr lang="de-CH"/>
        </a:p>
      </dgm:t>
    </dgm:pt>
    <dgm:pt modelId="{86EB08A4-D6C6-4DB3-9A5A-E2018B32B3CF}" type="sibTrans" cxnId="{032B3065-0E45-4F28-A2B6-ECE11958FD3B}">
      <dgm:prSet/>
      <dgm:spPr/>
      <dgm:t>
        <a:bodyPr/>
        <a:lstStyle/>
        <a:p>
          <a:endParaRPr lang="de-CH"/>
        </a:p>
      </dgm:t>
    </dgm:pt>
    <dgm:pt modelId="{E6DA0B51-A5D1-43DF-AA69-4584C27708E0}">
      <dgm:prSet phldrT="[Text]" phldr="0"/>
      <dgm:spPr/>
      <dgm:t>
        <a:bodyPr/>
        <a:lstStyle/>
        <a:p>
          <a:r>
            <a:rPr lang="de-DE" dirty="0"/>
            <a:t>Produzieren &amp; Gestalten</a:t>
          </a:r>
          <a:endParaRPr lang="de-CH" dirty="0"/>
        </a:p>
      </dgm:t>
    </dgm:pt>
    <dgm:pt modelId="{8FA89AF3-8A9E-42AB-B30E-8E2431C56216}" type="parTrans" cxnId="{D3C461A4-5E5D-4E62-A7B1-DA303F915818}">
      <dgm:prSet/>
      <dgm:spPr/>
      <dgm:t>
        <a:bodyPr/>
        <a:lstStyle/>
        <a:p>
          <a:endParaRPr lang="de-CH"/>
        </a:p>
      </dgm:t>
    </dgm:pt>
    <dgm:pt modelId="{8443202E-9F55-406C-9656-84E2C68BB090}" type="sibTrans" cxnId="{D3C461A4-5E5D-4E62-A7B1-DA303F915818}">
      <dgm:prSet/>
      <dgm:spPr/>
      <dgm:t>
        <a:bodyPr/>
        <a:lstStyle/>
        <a:p>
          <a:endParaRPr lang="de-CH"/>
        </a:p>
      </dgm:t>
    </dgm:pt>
    <dgm:pt modelId="{A2985134-7C78-4CFB-8B68-B79868FC51A1}">
      <dgm:prSet phldrT="[Text]" phldr="0"/>
      <dgm:spPr/>
      <dgm:t>
        <a:bodyPr/>
        <a:lstStyle/>
        <a:p>
          <a:r>
            <a:rPr lang="de-DE" dirty="0"/>
            <a:t>Trainieren &amp; Simulieren</a:t>
          </a:r>
          <a:endParaRPr lang="de-CH" dirty="0"/>
        </a:p>
      </dgm:t>
    </dgm:pt>
    <dgm:pt modelId="{5EA68A9F-F1E8-44B5-9709-9D4690BFD95C}" type="parTrans" cxnId="{432D7008-7039-4723-B457-3546C69B0EA7}">
      <dgm:prSet/>
      <dgm:spPr/>
      <dgm:t>
        <a:bodyPr/>
        <a:lstStyle/>
        <a:p>
          <a:endParaRPr lang="de-CH"/>
        </a:p>
      </dgm:t>
    </dgm:pt>
    <dgm:pt modelId="{2D7F9759-4938-4E1A-9ABE-C65E9AD00CF6}" type="sibTrans" cxnId="{432D7008-7039-4723-B457-3546C69B0EA7}">
      <dgm:prSet/>
      <dgm:spPr/>
      <dgm:t>
        <a:bodyPr/>
        <a:lstStyle/>
        <a:p>
          <a:endParaRPr lang="de-CH"/>
        </a:p>
      </dgm:t>
    </dgm:pt>
    <dgm:pt modelId="{A094270D-C361-44D2-93A2-85D26221897A}">
      <dgm:prSet phldrT="[Text]" phldr="0"/>
      <dgm:spPr/>
      <dgm:t>
        <a:bodyPr/>
        <a:lstStyle/>
        <a:p>
          <a:r>
            <a:rPr lang="de-DE" dirty="0"/>
            <a:t>Verstehen &amp; Erklären</a:t>
          </a:r>
          <a:endParaRPr lang="de-CH" dirty="0"/>
        </a:p>
      </dgm:t>
    </dgm:pt>
    <dgm:pt modelId="{638E976F-ECD9-420C-8EFE-F3D2C11D9E19}" type="parTrans" cxnId="{A4CCF8DF-2AEC-41CE-A262-99C31E5A5B3B}">
      <dgm:prSet/>
      <dgm:spPr/>
      <dgm:t>
        <a:bodyPr/>
        <a:lstStyle/>
        <a:p>
          <a:endParaRPr lang="de-CH"/>
        </a:p>
      </dgm:t>
    </dgm:pt>
    <dgm:pt modelId="{BECDFC5B-B58E-403E-80B4-418D65DAB322}" type="sibTrans" cxnId="{A4CCF8DF-2AEC-41CE-A262-99C31E5A5B3B}">
      <dgm:prSet/>
      <dgm:spPr/>
      <dgm:t>
        <a:bodyPr/>
        <a:lstStyle/>
        <a:p>
          <a:endParaRPr lang="de-CH"/>
        </a:p>
      </dgm:t>
    </dgm:pt>
    <dgm:pt modelId="{CC25701D-A4C2-4133-8A8C-A2AFEC7350EE}">
      <dgm:prSet phldrT="[Text]" phldr="0"/>
      <dgm:spPr/>
      <dgm:t>
        <a:bodyPr/>
        <a:lstStyle/>
        <a:p>
          <a:r>
            <a:rPr lang="de-DE" dirty="0"/>
            <a:t>Feedback &amp; Verbessern</a:t>
          </a:r>
          <a:endParaRPr lang="de-CH" dirty="0"/>
        </a:p>
      </dgm:t>
    </dgm:pt>
    <dgm:pt modelId="{3C8F98AA-9ECB-486E-B5FF-6A7CE8E3B1B0}" type="parTrans" cxnId="{832CA7C8-B0EF-4FD1-BC8A-CD02F5DD72DC}">
      <dgm:prSet/>
      <dgm:spPr/>
      <dgm:t>
        <a:bodyPr/>
        <a:lstStyle/>
        <a:p>
          <a:endParaRPr lang="de-CH"/>
        </a:p>
      </dgm:t>
    </dgm:pt>
    <dgm:pt modelId="{78E2549B-5459-4413-BB72-903ACC21ABF6}" type="sibTrans" cxnId="{832CA7C8-B0EF-4FD1-BC8A-CD02F5DD72DC}">
      <dgm:prSet/>
      <dgm:spPr/>
      <dgm:t>
        <a:bodyPr/>
        <a:lstStyle/>
        <a:p>
          <a:endParaRPr lang="de-CH"/>
        </a:p>
      </dgm:t>
    </dgm:pt>
    <dgm:pt modelId="{98266FA9-A450-4723-860A-EF6CB4FE853A}" type="pres">
      <dgm:prSet presAssocID="{FA12A9B6-D23C-48F5-9A96-691FF9076288}" presName="Name0" presStyleCnt="0">
        <dgm:presLayoutVars>
          <dgm:chPref val="1"/>
          <dgm:dir/>
          <dgm:animOne val="branch"/>
          <dgm:animLvl val="lvl"/>
          <dgm:resizeHandles/>
        </dgm:presLayoutVars>
      </dgm:prSet>
      <dgm:spPr/>
    </dgm:pt>
    <dgm:pt modelId="{78C369BE-42BF-493C-84B8-539E62551154}" type="pres">
      <dgm:prSet presAssocID="{B2AB4EFA-74E9-419E-B8ED-B6A2F448B724}" presName="vertOne" presStyleCnt="0"/>
      <dgm:spPr/>
    </dgm:pt>
    <dgm:pt modelId="{D1B8770E-2690-46EC-ABC7-47261520A7DA}" type="pres">
      <dgm:prSet presAssocID="{B2AB4EFA-74E9-419E-B8ED-B6A2F448B724}" presName="txOne" presStyleLbl="node0" presStyleIdx="0" presStyleCnt="2" custLinFactNeighborX="8034" custLinFactNeighborY="-33">
        <dgm:presLayoutVars>
          <dgm:chPref val="3"/>
        </dgm:presLayoutVars>
      </dgm:prSet>
      <dgm:spPr/>
    </dgm:pt>
    <dgm:pt modelId="{755CDAE0-51C1-41C7-9ED8-C8AE1F9BAFF4}" type="pres">
      <dgm:prSet presAssocID="{B2AB4EFA-74E9-419E-B8ED-B6A2F448B724}" presName="horzOne" presStyleCnt="0"/>
      <dgm:spPr/>
    </dgm:pt>
    <dgm:pt modelId="{20FD6F87-5F50-4652-9F69-CD7A3AD60C55}" type="pres">
      <dgm:prSet presAssocID="{409FA930-B3F7-42B3-BC5E-526A0AF27177}" presName="sibSpaceOne" presStyleCnt="0"/>
      <dgm:spPr/>
    </dgm:pt>
    <dgm:pt modelId="{7D71D759-C4F2-43B0-99F6-C7BC430194B6}" type="pres">
      <dgm:prSet presAssocID="{A094270D-C361-44D2-93A2-85D26221897A}" presName="vertOne" presStyleCnt="0"/>
      <dgm:spPr/>
    </dgm:pt>
    <dgm:pt modelId="{CA6D6240-BB45-4BED-BD9E-937B1A06AECE}" type="pres">
      <dgm:prSet presAssocID="{A094270D-C361-44D2-93A2-85D26221897A}" presName="txOne" presStyleLbl="node0" presStyleIdx="1" presStyleCnt="2">
        <dgm:presLayoutVars>
          <dgm:chPref val="3"/>
        </dgm:presLayoutVars>
      </dgm:prSet>
      <dgm:spPr/>
    </dgm:pt>
    <dgm:pt modelId="{B1EC85A3-698B-4DDB-A9E6-E60AC5BBE7E9}" type="pres">
      <dgm:prSet presAssocID="{A094270D-C361-44D2-93A2-85D26221897A}" presName="parTransOne" presStyleCnt="0"/>
      <dgm:spPr/>
    </dgm:pt>
    <dgm:pt modelId="{56ADFCCA-3E64-4439-AEAE-739DB1FC98CA}" type="pres">
      <dgm:prSet presAssocID="{A094270D-C361-44D2-93A2-85D26221897A}" presName="horzOne" presStyleCnt="0"/>
      <dgm:spPr/>
    </dgm:pt>
    <dgm:pt modelId="{F125EBC6-EC2B-44C2-BCBA-ECCD2D6ED753}" type="pres">
      <dgm:prSet presAssocID="{039A141F-73AC-4044-ABC5-650F899A3CAD}" presName="vertTwo" presStyleCnt="0"/>
      <dgm:spPr/>
    </dgm:pt>
    <dgm:pt modelId="{18E7BAC4-4DFB-4351-B8D9-114943959CE8}" type="pres">
      <dgm:prSet presAssocID="{039A141F-73AC-4044-ABC5-650F899A3CAD}" presName="txTwo" presStyleLbl="node2" presStyleIdx="0" presStyleCnt="2">
        <dgm:presLayoutVars>
          <dgm:chPref val="3"/>
        </dgm:presLayoutVars>
      </dgm:prSet>
      <dgm:spPr/>
    </dgm:pt>
    <dgm:pt modelId="{8FF3C3C6-C1F9-4323-9784-64A3496AB56A}" type="pres">
      <dgm:prSet presAssocID="{039A141F-73AC-4044-ABC5-650F899A3CAD}" presName="horzTwo" presStyleCnt="0"/>
      <dgm:spPr/>
    </dgm:pt>
    <dgm:pt modelId="{6C027672-5E88-4D10-A07B-7CA29C73B284}" type="pres">
      <dgm:prSet presAssocID="{86EB08A4-D6C6-4DB3-9A5A-E2018B32B3CF}" presName="sibSpaceTwo" presStyleCnt="0"/>
      <dgm:spPr/>
    </dgm:pt>
    <dgm:pt modelId="{94F818E3-4E1F-4F22-B40E-67B819534036}" type="pres">
      <dgm:prSet presAssocID="{E6DA0B51-A5D1-43DF-AA69-4584C27708E0}" presName="vertTwo" presStyleCnt="0"/>
      <dgm:spPr/>
    </dgm:pt>
    <dgm:pt modelId="{203FAADC-9344-49BB-8E99-00813567259C}" type="pres">
      <dgm:prSet presAssocID="{E6DA0B51-A5D1-43DF-AA69-4584C27708E0}" presName="txTwo" presStyleLbl="node2" presStyleIdx="1" presStyleCnt="2">
        <dgm:presLayoutVars>
          <dgm:chPref val="3"/>
        </dgm:presLayoutVars>
      </dgm:prSet>
      <dgm:spPr/>
    </dgm:pt>
    <dgm:pt modelId="{3459D9D6-5F8B-4014-B2B5-21C9C5F7007B}" type="pres">
      <dgm:prSet presAssocID="{E6DA0B51-A5D1-43DF-AA69-4584C27708E0}" presName="parTransTwo" presStyleCnt="0"/>
      <dgm:spPr/>
    </dgm:pt>
    <dgm:pt modelId="{DFC27BD5-0A2D-4729-BEF9-9F5CD169409A}" type="pres">
      <dgm:prSet presAssocID="{E6DA0B51-A5D1-43DF-AA69-4584C27708E0}" presName="horzTwo" presStyleCnt="0"/>
      <dgm:spPr/>
    </dgm:pt>
    <dgm:pt modelId="{5B708DEF-6316-4770-900C-09584FE23EF9}" type="pres">
      <dgm:prSet presAssocID="{CC25701D-A4C2-4133-8A8C-A2AFEC7350EE}" presName="vertThree" presStyleCnt="0"/>
      <dgm:spPr/>
    </dgm:pt>
    <dgm:pt modelId="{E1AE73F4-D471-40BF-AC86-85036D7ECA27}" type="pres">
      <dgm:prSet presAssocID="{CC25701D-A4C2-4133-8A8C-A2AFEC7350EE}" presName="txThree" presStyleLbl="node3" presStyleIdx="0" presStyleCnt="2">
        <dgm:presLayoutVars>
          <dgm:chPref val="3"/>
        </dgm:presLayoutVars>
      </dgm:prSet>
      <dgm:spPr/>
    </dgm:pt>
    <dgm:pt modelId="{4CF4FF29-4E53-4D69-B259-3CD8A2C5E20D}" type="pres">
      <dgm:prSet presAssocID="{CC25701D-A4C2-4133-8A8C-A2AFEC7350EE}" presName="horzThree" presStyleCnt="0"/>
      <dgm:spPr/>
    </dgm:pt>
    <dgm:pt modelId="{E69A1C30-A007-43D6-B8CF-BABF91948CF7}" type="pres">
      <dgm:prSet presAssocID="{78E2549B-5459-4413-BB72-903ACC21ABF6}" presName="sibSpaceThree" presStyleCnt="0"/>
      <dgm:spPr/>
    </dgm:pt>
    <dgm:pt modelId="{2FFCF48F-CD61-4E9E-92D8-94185DFD72FC}" type="pres">
      <dgm:prSet presAssocID="{A2985134-7C78-4CFB-8B68-B79868FC51A1}" presName="vertThree" presStyleCnt="0"/>
      <dgm:spPr/>
    </dgm:pt>
    <dgm:pt modelId="{46299885-D6C8-4618-B6D6-45532D219656}" type="pres">
      <dgm:prSet presAssocID="{A2985134-7C78-4CFB-8B68-B79868FC51A1}" presName="txThree" presStyleLbl="node3" presStyleIdx="1" presStyleCnt="2">
        <dgm:presLayoutVars>
          <dgm:chPref val="3"/>
        </dgm:presLayoutVars>
      </dgm:prSet>
      <dgm:spPr/>
    </dgm:pt>
    <dgm:pt modelId="{E969C768-D1CD-4786-9A16-52DA28CE3A92}" type="pres">
      <dgm:prSet presAssocID="{A2985134-7C78-4CFB-8B68-B79868FC51A1}" presName="horzThree" presStyleCnt="0"/>
      <dgm:spPr/>
    </dgm:pt>
  </dgm:ptLst>
  <dgm:cxnLst>
    <dgm:cxn modelId="{432D7008-7039-4723-B457-3546C69B0EA7}" srcId="{E6DA0B51-A5D1-43DF-AA69-4584C27708E0}" destId="{A2985134-7C78-4CFB-8B68-B79868FC51A1}" srcOrd="1" destOrd="0" parTransId="{5EA68A9F-F1E8-44B5-9709-9D4690BFD95C}" sibTransId="{2D7F9759-4938-4E1A-9ABE-C65E9AD00CF6}"/>
    <dgm:cxn modelId="{B1D52238-BF13-4C07-9BC5-E22A7707142A}" type="presOf" srcId="{B2AB4EFA-74E9-419E-B8ED-B6A2F448B724}" destId="{D1B8770E-2690-46EC-ABC7-47261520A7DA}" srcOrd="0" destOrd="0" presId="urn:microsoft.com/office/officeart/2005/8/layout/hierarchy4"/>
    <dgm:cxn modelId="{032B3065-0E45-4F28-A2B6-ECE11958FD3B}" srcId="{A094270D-C361-44D2-93A2-85D26221897A}" destId="{039A141F-73AC-4044-ABC5-650F899A3CAD}" srcOrd="0" destOrd="0" parTransId="{4D076923-67C7-4FCB-AA4F-37A79DB8660F}" sibTransId="{86EB08A4-D6C6-4DB3-9A5A-E2018B32B3CF}"/>
    <dgm:cxn modelId="{274E7967-D758-4BAA-A3F3-1E03893C0493}" type="presOf" srcId="{CC25701D-A4C2-4133-8A8C-A2AFEC7350EE}" destId="{E1AE73F4-D471-40BF-AC86-85036D7ECA27}" srcOrd="0" destOrd="0" presId="urn:microsoft.com/office/officeart/2005/8/layout/hierarchy4"/>
    <dgm:cxn modelId="{81632575-18CE-469E-8247-35AEC6AEA99E}" srcId="{FA12A9B6-D23C-48F5-9A96-691FF9076288}" destId="{B2AB4EFA-74E9-419E-B8ED-B6A2F448B724}" srcOrd="0" destOrd="0" parTransId="{69AC51E2-616F-428F-9FC1-31C2E06CE678}" sibTransId="{409FA930-B3F7-42B3-BC5E-526A0AF27177}"/>
    <dgm:cxn modelId="{27060A9D-3A45-4669-979F-E2DAE4EA81CE}" type="presOf" srcId="{A2985134-7C78-4CFB-8B68-B79868FC51A1}" destId="{46299885-D6C8-4618-B6D6-45532D219656}" srcOrd="0" destOrd="0" presId="urn:microsoft.com/office/officeart/2005/8/layout/hierarchy4"/>
    <dgm:cxn modelId="{D3C461A4-5E5D-4E62-A7B1-DA303F915818}" srcId="{A094270D-C361-44D2-93A2-85D26221897A}" destId="{E6DA0B51-A5D1-43DF-AA69-4584C27708E0}" srcOrd="1" destOrd="0" parTransId="{8FA89AF3-8A9E-42AB-B30E-8E2431C56216}" sibTransId="{8443202E-9F55-406C-9656-84E2C68BB090}"/>
    <dgm:cxn modelId="{36C630A5-3664-471A-854C-AB03CD8E4EAF}" type="presOf" srcId="{FA12A9B6-D23C-48F5-9A96-691FF9076288}" destId="{98266FA9-A450-4723-860A-EF6CB4FE853A}" srcOrd="0" destOrd="0" presId="urn:microsoft.com/office/officeart/2005/8/layout/hierarchy4"/>
    <dgm:cxn modelId="{B9132AAA-DF7D-43B9-84A1-70F86998C8DE}" type="presOf" srcId="{E6DA0B51-A5D1-43DF-AA69-4584C27708E0}" destId="{203FAADC-9344-49BB-8E99-00813567259C}" srcOrd="0" destOrd="0" presId="urn:microsoft.com/office/officeart/2005/8/layout/hierarchy4"/>
    <dgm:cxn modelId="{5B375DB5-7458-4AAD-9ECD-0E60D0E2A664}" type="presOf" srcId="{A094270D-C361-44D2-93A2-85D26221897A}" destId="{CA6D6240-BB45-4BED-BD9E-937B1A06AECE}" srcOrd="0" destOrd="0" presId="urn:microsoft.com/office/officeart/2005/8/layout/hierarchy4"/>
    <dgm:cxn modelId="{832CA7C8-B0EF-4FD1-BC8A-CD02F5DD72DC}" srcId="{E6DA0B51-A5D1-43DF-AA69-4584C27708E0}" destId="{CC25701D-A4C2-4133-8A8C-A2AFEC7350EE}" srcOrd="0" destOrd="0" parTransId="{3C8F98AA-9ECB-486E-B5FF-6A7CE8E3B1B0}" sibTransId="{78E2549B-5459-4413-BB72-903ACC21ABF6}"/>
    <dgm:cxn modelId="{A4CCF8DF-2AEC-41CE-A262-99C31E5A5B3B}" srcId="{FA12A9B6-D23C-48F5-9A96-691FF9076288}" destId="{A094270D-C361-44D2-93A2-85D26221897A}" srcOrd="1" destOrd="0" parTransId="{638E976F-ECD9-420C-8EFE-F3D2C11D9E19}" sibTransId="{BECDFC5B-B58E-403E-80B4-418D65DAB322}"/>
    <dgm:cxn modelId="{5916F4F8-A406-476E-9750-1F65E7DAD2AB}" type="presOf" srcId="{039A141F-73AC-4044-ABC5-650F899A3CAD}" destId="{18E7BAC4-4DFB-4351-B8D9-114943959CE8}" srcOrd="0" destOrd="0" presId="urn:microsoft.com/office/officeart/2005/8/layout/hierarchy4"/>
    <dgm:cxn modelId="{51FD3499-6AE0-4F9E-AF54-0D3A012DBC54}" type="presParOf" srcId="{98266FA9-A450-4723-860A-EF6CB4FE853A}" destId="{78C369BE-42BF-493C-84B8-539E62551154}" srcOrd="0" destOrd="0" presId="urn:microsoft.com/office/officeart/2005/8/layout/hierarchy4"/>
    <dgm:cxn modelId="{1A5EB283-03DD-4496-8929-64904A9249E4}" type="presParOf" srcId="{78C369BE-42BF-493C-84B8-539E62551154}" destId="{D1B8770E-2690-46EC-ABC7-47261520A7DA}" srcOrd="0" destOrd="0" presId="urn:microsoft.com/office/officeart/2005/8/layout/hierarchy4"/>
    <dgm:cxn modelId="{342AA50D-1E4B-4E41-B4A8-35E7DD39E166}" type="presParOf" srcId="{78C369BE-42BF-493C-84B8-539E62551154}" destId="{755CDAE0-51C1-41C7-9ED8-C8AE1F9BAFF4}" srcOrd="1" destOrd="0" presId="urn:microsoft.com/office/officeart/2005/8/layout/hierarchy4"/>
    <dgm:cxn modelId="{9D780C7A-8EAE-4F3A-92BB-78CE373E4B37}" type="presParOf" srcId="{98266FA9-A450-4723-860A-EF6CB4FE853A}" destId="{20FD6F87-5F50-4652-9F69-CD7A3AD60C55}" srcOrd="1" destOrd="0" presId="urn:microsoft.com/office/officeart/2005/8/layout/hierarchy4"/>
    <dgm:cxn modelId="{DFBD3ACB-BB02-431D-8FBB-9A1B76DE243B}" type="presParOf" srcId="{98266FA9-A450-4723-860A-EF6CB4FE853A}" destId="{7D71D759-C4F2-43B0-99F6-C7BC430194B6}" srcOrd="2" destOrd="0" presId="urn:microsoft.com/office/officeart/2005/8/layout/hierarchy4"/>
    <dgm:cxn modelId="{B9DEE7F7-1C9D-4ADD-8B1F-EDD9E2067C9E}" type="presParOf" srcId="{7D71D759-C4F2-43B0-99F6-C7BC430194B6}" destId="{CA6D6240-BB45-4BED-BD9E-937B1A06AECE}" srcOrd="0" destOrd="0" presId="urn:microsoft.com/office/officeart/2005/8/layout/hierarchy4"/>
    <dgm:cxn modelId="{4D9B9D16-E841-4BBD-BAF5-B3C5AA899A02}" type="presParOf" srcId="{7D71D759-C4F2-43B0-99F6-C7BC430194B6}" destId="{B1EC85A3-698B-4DDB-A9E6-E60AC5BBE7E9}" srcOrd="1" destOrd="0" presId="urn:microsoft.com/office/officeart/2005/8/layout/hierarchy4"/>
    <dgm:cxn modelId="{1CC786DB-DB7E-40AA-9AAF-237E8646C847}" type="presParOf" srcId="{7D71D759-C4F2-43B0-99F6-C7BC430194B6}" destId="{56ADFCCA-3E64-4439-AEAE-739DB1FC98CA}" srcOrd="2" destOrd="0" presId="urn:microsoft.com/office/officeart/2005/8/layout/hierarchy4"/>
    <dgm:cxn modelId="{11B2EE49-7756-44B1-97B3-D3900DE0D0D4}" type="presParOf" srcId="{56ADFCCA-3E64-4439-AEAE-739DB1FC98CA}" destId="{F125EBC6-EC2B-44C2-BCBA-ECCD2D6ED753}" srcOrd="0" destOrd="0" presId="urn:microsoft.com/office/officeart/2005/8/layout/hierarchy4"/>
    <dgm:cxn modelId="{DB709932-11C7-443F-A557-AF2DF3322ECF}" type="presParOf" srcId="{F125EBC6-EC2B-44C2-BCBA-ECCD2D6ED753}" destId="{18E7BAC4-4DFB-4351-B8D9-114943959CE8}" srcOrd="0" destOrd="0" presId="urn:microsoft.com/office/officeart/2005/8/layout/hierarchy4"/>
    <dgm:cxn modelId="{3CA25244-2803-4D8D-BB80-BDB18B684640}" type="presParOf" srcId="{F125EBC6-EC2B-44C2-BCBA-ECCD2D6ED753}" destId="{8FF3C3C6-C1F9-4323-9784-64A3496AB56A}" srcOrd="1" destOrd="0" presId="urn:microsoft.com/office/officeart/2005/8/layout/hierarchy4"/>
    <dgm:cxn modelId="{7ED5F879-3FFD-4BA8-BF92-6429FDD660F2}" type="presParOf" srcId="{56ADFCCA-3E64-4439-AEAE-739DB1FC98CA}" destId="{6C027672-5E88-4D10-A07B-7CA29C73B284}" srcOrd="1" destOrd="0" presId="urn:microsoft.com/office/officeart/2005/8/layout/hierarchy4"/>
    <dgm:cxn modelId="{DD3B15CD-1D02-4E99-B7E3-513C8E5CD3EF}" type="presParOf" srcId="{56ADFCCA-3E64-4439-AEAE-739DB1FC98CA}" destId="{94F818E3-4E1F-4F22-B40E-67B819534036}" srcOrd="2" destOrd="0" presId="urn:microsoft.com/office/officeart/2005/8/layout/hierarchy4"/>
    <dgm:cxn modelId="{F23BD261-8BBD-4A87-8F18-C87B783B75CC}" type="presParOf" srcId="{94F818E3-4E1F-4F22-B40E-67B819534036}" destId="{203FAADC-9344-49BB-8E99-00813567259C}" srcOrd="0" destOrd="0" presId="urn:microsoft.com/office/officeart/2005/8/layout/hierarchy4"/>
    <dgm:cxn modelId="{A6F75F3B-C8B3-4532-A757-CE486619B34D}" type="presParOf" srcId="{94F818E3-4E1F-4F22-B40E-67B819534036}" destId="{3459D9D6-5F8B-4014-B2B5-21C9C5F7007B}" srcOrd="1" destOrd="0" presId="urn:microsoft.com/office/officeart/2005/8/layout/hierarchy4"/>
    <dgm:cxn modelId="{21A196A0-D9C6-4462-854C-0DBC7450F846}" type="presParOf" srcId="{94F818E3-4E1F-4F22-B40E-67B819534036}" destId="{DFC27BD5-0A2D-4729-BEF9-9F5CD169409A}" srcOrd="2" destOrd="0" presId="urn:microsoft.com/office/officeart/2005/8/layout/hierarchy4"/>
    <dgm:cxn modelId="{C63128AF-B5AA-46CA-8EB4-051349F4515B}" type="presParOf" srcId="{DFC27BD5-0A2D-4729-BEF9-9F5CD169409A}" destId="{5B708DEF-6316-4770-900C-09584FE23EF9}" srcOrd="0" destOrd="0" presId="urn:microsoft.com/office/officeart/2005/8/layout/hierarchy4"/>
    <dgm:cxn modelId="{1D6021DE-1EB8-42DB-B6EB-56676DC22F2F}" type="presParOf" srcId="{5B708DEF-6316-4770-900C-09584FE23EF9}" destId="{E1AE73F4-D471-40BF-AC86-85036D7ECA27}" srcOrd="0" destOrd="0" presId="urn:microsoft.com/office/officeart/2005/8/layout/hierarchy4"/>
    <dgm:cxn modelId="{955C0D8C-FF6E-44CA-9200-F54CEF61FA2B}" type="presParOf" srcId="{5B708DEF-6316-4770-900C-09584FE23EF9}" destId="{4CF4FF29-4E53-4D69-B259-3CD8A2C5E20D}" srcOrd="1" destOrd="0" presId="urn:microsoft.com/office/officeart/2005/8/layout/hierarchy4"/>
    <dgm:cxn modelId="{A5D072DE-3CBA-4FCB-92BD-D02505B732F2}" type="presParOf" srcId="{DFC27BD5-0A2D-4729-BEF9-9F5CD169409A}" destId="{E69A1C30-A007-43D6-B8CF-BABF91948CF7}" srcOrd="1" destOrd="0" presId="urn:microsoft.com/office/officeart/2005/8/layout/hierarchy4"/>
    <dgm:cxn modelId="{7CA14EEC-3DF6-47AB-B20F-9655E1AF3B5B}" type="presParOf" srcId="{DFC27BD5-0A2D-4729-BEF9-9F5CD169409A}" destId="{2FFCF48F-CD61-4E9E-92D8-94185DFD72FC}" srcOrd="2" destOrd="0" presId="urn:microsoft.com/office/officeart/2005/8/layout/hierarchy4"/>
    <dgm:cxn modelId="{056F692E-E5B9-4358-A17E-C619AF351803}" type="presParOf" srcId="{2FFCF48F-CD61-4E9E-92D8-94185DFD72FC}" destId="{46299885-D6C8-4618-B6D6-45532D219656}" srcOrd="0" destOrd="0" presId="urn:microsoft.com/office/officeart/2005/8/layout/hierarchy4"/>
    <dgm:cxn modelId="{31A7A467-2AB2-4968-83BF-0036E464D57F}" type="presParOf" srcId="{2FFCF48F-CD61-4E9E-92D8-94185DFD72FC}" destId="{E969C768-D1CD-4786-9A16-52DA28CE3A9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DC4D2-93A8-8944-B7A2-E699E636B131}">
      <dsp:nvSpPr>
        <dsp:cNvPr id="0" name=""/>
        <dsp:cNvSpPr/>
      </dsp:nvSpPr>
      <dsp:spPr>
        <a:xfrm>
          <a:off x="0" y="0"/>
          <a:ext cx="7907338" cy="1544478"/>
        </a:xfrm>
        <a:prstGeom prst="roundRect">
          <a:avLst>
            <a:gd name="adj" fmla="val 10000"/>
          </a:avLst>
        </a:prstGeom>
        <a:solidFill>
          <a:schemeClr val="accent2">
            <a:lumMod val="20000"/>
            <a:lumOff val="80000"/>
            <a:alpha val="90000"/>
          </a:scheme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sp>
    <dsp:sp modelId="{E9489FC0-DFC4-4B48-9161-1C2FBE9E2F47}">
      <dsp:nvSpPr>
        <dsp:cNvPr id="0" name=""/>
        <dsp:cNvSpPr/>
      </dsp:nvSpPr>
      <dsp:spPr>
        <a:xfrm>
          <a:off x="407082" y="205749"/>
          <a:ext cx="1435405" cy="1132980"/>
        </a:xfrm>
        <a:prstGeom prst="roundRect">
          <a:avLst>
            <a:gd name="adj" fmla="val 10000"/>
          </a:avLst>
        </a:prstGeom>
        <a:solidFill>
          <a:schemeClr val="accent3">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D634D363-5576-D34C-88C1-FD776EB7F468}">
      <dsp:nvSpPr>
        <dsp:cNvPr id="0" name=""/>
        <dsp:cNvSpPr/>
      </dsp:nvSpPr>
      <dsp:spPr>
        <a:xfrm rot="10800000">
          <a:off x="237934" y="1544478"/>
          <a:ext cx="1773702" cy="188769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de-CH" sz="1300" b="1" kern="1200" dirty="0"/>
            <a:t>Trainingsdaten</a:t>
          </a:r>
        </a:p>
        <a:p>
          <a:pPr marL="0" lvl="0" indent="0" algn="ctr" defTabSz="577850">
            <a:lnSpc>
              <a:spcPct val="90000"/>
            </a:lnSpc>
            <a:spcBef>
              <a:spcPct val="0"/>
            </a:spcBef>
            <a:spcAft>
              <a:spcPct val="35000"/>
            </a:spcAft>
            <a:buNone/>
          </a:pPr>
          <a:r>
            <a:rPr lang="de-CH" sz="1300" kern="1200" dirty="0"/>
            <a:t>Systeme werden mit grossen Datenmengen gefüttert. </a:t>
          </a:r>
          <a:endParaRPr lang="de-DE" sz="1300" kern="1200" dirty="0"/>
        </a:p>
      </dsp:txBody>
      <dsp:txXfrm rot="10800000">
        <a:off x="292481" y="1544478"/>
        <a:ext cx="1664608" cy="1833149"/>
      </dsp:txXfrm>
    </dsp:sp>
    <dsp:sp modelId="{7CFB61D9-8EC8-F145-A433-36260118DEBF}">
      <dsp:nvSpPr>
        <dsp:cNvPr id="0" name=""/>
        <dsp:cNvSpPr/>
      </dsp:nvSpPr>
      <dsp:spPr>
        <a:xfrm>
          <a:off x="2374787" y="205930"/>
          <a:ext cx="1435405" cy="1132617"/>
        </a:xfrm>
        <a:prstGeom prst="roundRect">
          <a:avLst>
            <a:gd name="adj" fmla="val 10000"/>
          </a:avLst>
        </a:prstGeom>
        <a:solidFill>
          <a:schemeClr val="accent3">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EC6C6D85-EEB6-DE49-B1A6-7E4050BDFA82}">
      <dsp:nvSpPr>
        <dsp:cNvPr id="0" name=""/>
        <dsp:cNvSpPr/>
      </dsp:nvSpPr>
      <dsp:spPr>
        <a:xfrm rot="10800000">
          <a:off x="2155177" y="1544478"/>
          <a:ext cx="1874625" cy="188769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de-CH" sz="1400" b="1" i="0" kern="1200" dirty="0">
              <a:latin typeface="Helvetica" pitchFamily="2" charset="0"/>
            </a:rPr>
            <a:t>Maschinelles Lernen</a:t>
          </a:r>
          <a:endParaRPr lang="de-CH" sz="1400" kern="1200" dirty="0">
            <a:latin typeface="Helvetica" pitchFamily="2" charset="0"/>
          </a:endParaRPr>
        </a:p>
        <a:p>
          <a:pPr marL="0" lvl="0" indent="0" algn="ctr" defTabSz="622300">
            <a:lnSpc>
              <a:spcPct val="90000"/>
            </a:lnSpc>
            <a:spcBef>
              <a:spcPct val="0"/>
            </a:spcBef>
            <a:spcAft>
              <a:spcPct val="35000"/>
            </a:spcAft>
            <a:buNone/>
          </a:pPr>
          <a:r>
            <a:rPr lang="de-CH" sz="1400" b="0" i="0" kern="1200" dirty="0">
              <a:latin typeface="Helvetica" pitchFamily="2" charset="0"/>
            </a:rPr>
            <a:t>KI-Algorithmen analysieren die Daten und lernen dabei Muster, Strukturen und Zusammenhänge.</a:t>
          </a:r>
          <a:endParaRPr lang="de-DE" sz="1400" kern="1200" dirty="0">
            <a:latin typeface="Helvetica" pitchFamily="2" charset="0"/>
          </a:endParaRPr>
        </a:p>
      </dsp:txBody>
      <dsp:txXfrm rot="10800000">
        <a:off x="2212828" y="1544478"/>
        <a:ext cx="1759323" cy="1830045"/>
      </dsp:txXfrm>
    </dsp:sp>
    <dsp:sp modelId="{F83CC0AA-4843-6B4F-A6E8-49B7EF0001A7}">
      <dsp:nvSpPr>
        <dsp:cNvPr id="0" name=""/>
        <dsp:cNvSpPr/>
      </dsp:nvSpPr>
      <dsp:spPr>
        <a:xfrm>
          <a:off x="4269867" y="205930"/>
          <a:ext cx="1435405" cy="1132617"/>
        </a:xfrm>
        <a:prstGeom prst="roundRect">
          <a:avLst>
            <a:gd name="adj" fmla="val 10000"/>
          </a:avLst>
        </a:prstGeom>
        <a:solidFill>
          <a:schemeClr val="accent3">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6E3A8FFD-C99C-5D4F-9856-2131F2B8B8E3}">
      <dsp:nvSpPr>
        <dsp:cNvPr id="0" name=""/>
        <dsp:cNvSpPr/>
      </dsp:nvSpPr>
      <dsp:spPr>
        <a:xfrm rot="10800000">
          <a:off x="4173343" y="1544478"/>
          <a:ext cx="1628453" cy="188769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de-CH" sz="1400" b="1" i="0" kern="1200" dirty="0">
              <a:latin typeface="Helvetica" pitchFamily="2" charset="0"/>
            </a:rPr>
            <a:t>Systemanfrage</a:t>
          </a:r>
          <a:endParaRPr lang="de-CH" sz="1400" kern="1200" dirty="0">
            <a:latin typeface="Helvetica" pitchFamily="2" charset="0"/>
          </a:endParaRPr>
        </a:p>
        <a:p>
          <a:pPr marL="0" lvl="0" indent="0" algn="ctr" defTabSz="622300">
            <a:lnSpc>
              <a:spcPct val="90000"/>
            </a:lnSpc>
            <a:spcBef>
              <a:spcPct val="0"/>
            </a:spcBef>
            <a:spcAft>
              <a:spcPct val="35000"/>
            </a:spcAft>
            <a:buNone/>
          </a:pPr>
          <a:r>
            <a:rPr lang="de-CH" sz="1400" b="0" i="0" kern="1200" dirty="0">
              <a:latin typeface="Helvetica" pitchFamily="2" charset="0"/>
            </a:rPr>
            <a:t>Eingabe eines Auftrags (Prompt) durch Nutzende.</a:t>
          </a:r>
          <a:endParaRPr lang="de-DE" sz="1400" kern="1200" dirty="0">
            <a:latin typeface="Helvetica" pitchFamily="2" charset="0"/>
          </a:endParaRPr>
        </a:p>
      </dsp:txBody>
      <dsp:txXfrm rot="10800000">
        <a:off x="4223424" y="1544478"/>
        <a:ext cx="1528291" cy="1837615"/>
      </dsp:txXfrm>
    </dsp:sp>
    <dsp:sp modelId="{40772822-F582-3F41-ADB5-3C55EA787194}">
      <dsp:nvSpPr>
        <dsp:cNvPr id="0" name=""/>
        <dsp:cNvSpPr/>
      </dsp:nvSpPr>
      <dsp:spPr>
        <a:xfrm>
          <a:off x="6089667" y="205930"/>
          <a:ext cx="1435405" cy="1132617"/>
        </a:xfrm>
        <a:prstGeom prst="roundRect">
          <a:avLst>
            <a:gd name="adj" fmla="val 10000"/>
          </a:avLst>
        </a:prstGeom>
        <a:solidFill>
          <a:schemeClr val="accent3">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259EB940-D05E-9C4D-9781-C9DB6E667053}">
      <dsp:nvSpPr>
        <dsp:cNvPr id="0" name=""/>
        <dsp:cNvSpPr/>
      </dsp:nvSpPr>
      <dsp:spPr>
        <a:xfrm rot="10800000">
          <a:off x="5945337" y="1544478"/>
          <a:ext cx="1724065" cy="188769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de-CH" sz="1400" b="1" i="0" kern="1200" dirty="0">
              <a:latin typeface="Helvetica" pitchFamily="2" charset="0"/>
            </a:rPr>
            <a:t>Output</a:t>
          </a:r>
          <a:br>
            <a:rPr lang="de-CH" sz="1400" b="1" i="0" kern="1200" dirty="0">
              <a:latin typeface="Helvetica" pitchFamily="2" charset="0"/>
            </a:rPr>
          </a:br>
          <a:r>
            <a:rPr lang="de-CH" sz="1400" b="0" i="0" kern="1200" dirty="0">
              <a:latin typeface="Helvetica" pitchFamily="2" charset="0"/>
            </a:rPr>
            <a:t>KI kombiniert ein neues Ergebnis, basierend auf Wahrscheinlich-</a:t>
          </a:r>
          <a:r>
            <a:rPr lang="de-CH" sz="1400" b="0" i="0" kern="1200" dirty="0" err="1">
              <a:latin typeface="Helvetica" pitchFamily="2" charset="0"/>
            </a:rPr>
            <a:t>keiten</a:t>
          </a:r>
          <a:r>
            <a:rPr lang="de-CH" sz="1400" b="0" i="0" kern="1200" dirty="0">
              <a:latin typeface="Helvetica" pitchFamily="2" charset="0"/>
            </a:rPr>
            <a:t>.</a:t>
          </a:r>
          <a:endParaRPr lang="de-CH" sz="1400" kern="1200" dirty="0">
            <a:latin typeface="Helvetica" pitchFamily="2" charset="0"/>
          </a:endParaRPr>
        </a:p>
      </dsp:txBody>
      <dsp:txXfrm rot="10800000">
        <a:off x="5998358" y="1544478"/>
        <a:ext cx="1618023" cy="1834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8770E-2690-46EC-ABC7-47261520A7DA}">
      <dsp:nvSpPr>
        <dsp:cNvPr id="0" name=""/>
        <dsp:cNvSpPr/>
      </dsp:nvSpPr>
      <dsp:spPr>
        <a:xfrm>
          <a:off x="151492" y="1289"/>
          <a:ext cx="1839768" cy="10524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Recherchieren &amp; Einordnen</a:t>
          </a:r>
          <a:endParaRPr lang="de-CH" sz="1700" kern="1200" dirty="0"/>
        </a:p>
      </dsp:txBody>
      <dsp:txXfrm>
        <a:off x="182317" y="32114"/>
        <a:ext cx="1778118" cy="990794"/>
      </dsp:txXfrm>
    </dsp:sp>
    <dsp:sp modelId="{CA6D6240-BB45-4BED-BD9E-937B1A06AECE}">
      <dsp:nvSpPr>
        <dsp:cNvPr id="0" name=""/>
        <dsp:cNvSpPr/>
      </dsp:nvSpPr>
      <dsp:spPr>
        <a:xfrm>
          <a:off x="2152535" y="1637"/>
          <a:ext cx="5751117" cy="10524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Verstehen &amp; Erklären</a:t>
          </a:r>
          <a:endParaRPr lang="de-CH" sz="1700" kern="1200" dirty="0"/>
        </a:p>
      </dsp:txBody>
      <dsp:txXfrm>
        <a:off x="2183360" y="32462"/>
        <a:ext cx="5689467" cy="990794"/>
      </dsp:txXfrm>
    </dsp:sp>
    <dsp:sp modelId="{18E7BAC4-4DFB-4351-B8D9-114943959CE8}">
      <dsp:nvSpPr>
        <dsp:cNvPr id="0" name=""/>
        <dsp:cNvSpPr/>
      </dsp:nvSpPr>
      <dsp:spPr>
        <a:xfrm>
          <a:off x="2152535" y="1189865"/>
          <a:ext cx="1839768" cy="10524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Üben &amp; Anwenden</a:t>
          </a:r>
          <a:endParaRPr lang="de-CH" sz="1700" kern="1200" dirty="0"/>
        </a:p>
      </dsp:txBody>
      <dsp:txXfrm>
        <a:off x="2183360" y="1220690"/>
        <a:ext cx="1778118" cy="990794"/>
      </dsp:txXfrm>
    </dsp:sp>
    <dsp:sp modelId="{203FAADC-9344-49BB-8E99-00813567259C}">
      <dsp:nvSpPr>
        <dsp:cNvPr id="0" name=""/>
        <dsp:cNvSpPr/>
      </dsp:nvSpPr>
      <dsp:spPr>
        <a:xfrm>
          <a:off x="4146844" y="1189865"/>
          <a:ext cx="3756807" cy="10524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Produzieren &amp; Gestalten</a:t>
          </a:r>
          <a:endParaRPr lang="de-CH" sz="1700" kern="1200" dirty="0"/>
        </a:p>
      </dsp:txBody>
      <dsp:txXfrm>
        <a:off x="4177669" y="1220690"/>
        <a:ext cx="3695157" cy="990794"/>
      </dsp:txXfrm>
    </dsp:sp>
    <dsp:sp modelId="{E1AE73F4-D471-40BF-AC86-85036D7ECA27}">
      <dsp:nvSpPr>
        <dsp:cNvPr id="0" name=""/>
        <dsp:cNvSpPr/>
      </dsp:nvSpPr>
      <dsp:spPr>
        <a:xfrm>
          <a:off x="4146844" y="2378093"/>
          <a:ext cx="1839768" cy="105244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Feedback &amp; Verbessern</a:t>
          </a:r>
          <a:endParaRPr lang="de-CH" sz="1700" kern="1200" dirty="0"/>
        </a:p>
      </dsp:txBody>
      <dsp:txXfrm>
        <a:off x="4177669" y="2408918"/>
        <a:ext cx="1778118" cy="990794"/>
      </dsp:txXfrm>
    </dsp:sp>
    <dsp:sp modelId="{46299885-D6C8-4618-B6D6-45532D219656}">
      <dsp:nvSpPr>
        <dsp:cNvPr id="0" name=""/>
        <dsp:cNvSpPr/>
      </dsp:nvSpPr>
      <dsp:spPr>
        <a:xfrm>
          <a:off x="6063883" y="2378093"/>
          <a:ext cx="1839768" cy="105244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Trainieren &amp; Simulieren</a:t>
          </a:r>
          <a:endParaRPr lang="de-CH" sz="1700" kern="1200" dirty="0"/>
        </a:p>
      </dsp:txBody>
      <dsp:txXfrm>
        <a:off x="6094708" y="2408918"/>
        <a:ext cx="1778118" cy="990794"/>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38EC295-FE31-4D88-BE65-0E4305A3F2D5}" type="datetimeFigureOut">
              <a:rPr lang="de-CH" smtClean="0"/>
              <a:t>12.02.2026</a:t>
            </a:fld>
            <a:endParaRPr lang="de-CH"/>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7C7A200-3E1D-45E3-8737-42B52C9A1960}" type="slidenum">
              <a:rPr lang="de-CH" smtClean="0"/>
              <a:t>‹Nr.›</a:t>
            </a:fld>
            <a:endParaRPr lang="de-CH"/>
          </a:p>
        </p:txBody>
      </p:sp>
    </p:spTree>
    <p:extLst>
      <p:ext uri="{BB962C8B-B14F-4D97-AF65-F5344CB8AC3E}">
        <p14:creationId xmlns:p14="http://schemas.microsoft.com/office/powerpoint/2010/main" val="189056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66FF4-3388-BF78-F5F3-FDB3C3390F6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23291A4-5665-2BA4-F7C7-63D2196B0662}"/>
              </a:ext>
            </a:extLst>
          </p:cNvPr>
          <p:cNvSpPr>
            <a:spLocks noGrp="1" noRot="1" noChangeAspect="1"/>
          </p:cNvSpPr>
          <p:nvPr>
            <p:ph type="sldImg"/>
          </p:nvPr>
        </p:nvSpPr>
        <p:spPr/>
        <p:txBody>
          <a:bodyPr/>
          <a:lstStyle/>
          <a:p>
            <a:endParaRPr lang="de-CH"/>
          </a:p>
        </p:txBody>
      </p:sp>
      <p:sp>
        <p:nvSpPr>
          <p:cNvPr id="3" name="Notizenplatzhalter 2">
            <a:extLst>
              <a:ext uri="{FF2B5EF4-FFF2-40B4-BE49-F238E27FC236}">
                <a16:creationId xmlns:a16="http://schemas.microsoft.com/office/drawing/2014/main" id="{1D5895AF-3DD2-912D-58A1-530382C8A2D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BB856C7-C2BD-E0D8-57EB-ECED07A828CB}"/>
              </a:ext>
            </a:extLst>
          </p:cNvPr>
          <p:cNvSpPr>
            <a:spLocks noGrp="1"/>
          </p:cNvSpPr>
          <p:nvPr>
            <p:ph type="sldNum" sz="quarter" idx="5"/>
          </p:nvPr>
        </p:nvSpPr>
        <p:spPr/>
        <p:txBody>
          <a:bodyPr/>
          <a:lstStyle/>
          <a:p>
            <a:fld id="{74A3B67F-61C3-7149-9225-9BC348B99AC4}" type="slidenum">
              <a:rPr lang="de-DE" smtClean="0"/>
              <a:t>5</a:t>
            </a:fld>
            <a:endParaRPr lang="de-DE"/>
          </a:p>
        </p:txBody>
      </p:sp>
    </p:spTree>
    <p:extLst>
      <p:ext uri="{BB962C8B-B14F-4D97-AF65-F5344CB8AC3E}">
        <p14:creationId xmlns:p14="http://schemas.microsoft.com/office/powerpoint/2010/main" val="172506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4A3B67F-61C3-7149-9225-9BC348B99AC4}" type="slidenum">
              <a:rPr lang="de-DE" smtClean="0"/>
              <a:t>27</a:t>
            </a:fld>
            <a:endParaRPr lang="de-DE"/>
          </a:p>
        </p:txBody>
      </p:sp>
    </p:spTree>
    <p:extLst>
      <p:ext uri="{BB962C8B-B14F-4D97-AF65-F5344CB8AC3E}">
        <p14:creationId xmlns:p14="http://schemas.microsoft.com/office/powerpoint/2010/main" val="1840667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D0B73-E3AF-1348-757B-226EF098AFF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D11CAED-94D5-0472-AA3E-16D70FDEF471}"/>
              </a:ext>
            </a:extLst>
          </p:cNvPr>
          <p:cNvSpPr>
            <a:spLocks noGrp="1" noRot="1" noChangeAspect="1"/>
          </p:cNvSpPr>
          <p:nvPr>
            <p:ph type="sldImg"/>
          </p:nvPr>
        </p:nvSpPr>
        <p:spPr/>
        <p:txBody>
          <a:bodyPr/>
          <a:lstStyle/>
          <a:p>
            <a:endParaRPr lang="de-CH"/>
          </a:p>
        </p:txBody>
      </p:sp>
      <p:sp>
        <p:nvSpPr>
          <p:cNvPr id="3" name="Notizenplatzhalter 2">
            <a:extLst>
              <a:ext uri="{FF2B5EF4-FFF2-40B4-BE49-F238E27FC236}">
                <a16:creationId xmlns:a16="http://schemas.microsoft.com/office/drawing/2014/main" id="{EE437906-5520-84D9-125C-30399B1D279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C6C2905-F4EC-DC72-8A6B-5824A967320A}"/>
              </a:ext>
            </a:extLst>
          </p:cNvPr>
          <p:cNvSpPr>
            <a:spLocks noGrp="1"/>
          </p:cNvSpPr>
          <p:nvPr>
            <p:ph type="sldNum" sz="quarter" idx="5"/>
          </p:nvPr>
        </p:nvSpPr>
        <p:spPr/>
        <p:txBody>
          <a:bodyPr/>
          <a:lstStyle/>
          <a:p>
            <a:fld id="{74A3B67F-61C3-7149-9225-9BC348B99AC4}" type="slidenum">
              <a:rPr lang="de-DE" smtClean="0"/>
              <a:t>30</a:t>
            </a:fld>
            <a:endParaRPr lang="de-DE"/>
          </a:p>
        </p:txBody>
      </p:sp>
    </p:spTree>
    <p:extLst>
      <p:ext uri="{BB962C8B-B14F-4D97-AF65-F5344CB8AC3E}">
        <p14:creationId xmlns:p14="http://schemas.microsoft.com/office/powerpoint/2010/main" val="3366433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85790-D690-12E2-1861-4AD96FA9D93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5C131FC-EDA9-7464-AB65-645FB3DAEA77}"/>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7A551D5F-74A8-D89C-C838-BD363509DDC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8A29FAB-E741-4DA0-9A6C-D27AA0A5478D}"/>
              </a:ext>
            </a:extLst>
          </p:cNvPr>
          <p:cNvSpPr>
            <a:spLocks noGrp="1"/>
          </p:cNvSpPr>
          <p:nvPr>
            <p:ph type="sldNum" sz="quarter" idx="5"/>
          </p:nvPr>
        </p:nvSpPr>
        <p:spPr/>
        <p:txBody>
          <a:bodyPr/>
          <a:lstStyle/>
          <a:p>
            <a:fld id="{74A3B67F-61C3-7149-9225-9BC348B99AC4}" type="slidenum">
              <a:rPr lang="de-DE" smtClean="0"/>
              <a:t>51</a:t>
            </a:fld>
            <a:endParaRPr lang="de-DE"/>
          </a:p>
        </p:txBody>
      </p:sp>
    </p:spTree>
    <p:extLst>
      <p:ext uri="{BB962C8B-B14F-4D97-AF65-F5344CB8AC3E}">
        <p14:creationId xmlns:p14="http://schemas.microsoft.com/office/powerpoint/2010/main" val="295553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3559D-D671-9710-2AEF-073418FEEA5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2DD6676-59CC-41F9-BBF3-AE35D8A7D795}"/>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D8EC1792-BD9C-4772-2D19-95A8FAFBF36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CFF1CAA-D94A-324D-7863-061BC4576EF6}"/>
              </a:ext>
            </a:extLst>
          </p:cNvPr>
          <p:cNvSpPr>
            <a:spLocks noGrp="1"/>
          </p:cNvSpPr>
          <p:nvPr>
            <p:ph type="sldNum" sz="quarter" idx="5"/>
          </p:nvPr>
        </p:nvSpPr>
        <p:spPr/>
        <p:txBody>
          <a:bodyPr/>
          <a:lstStyle/>
          <a:p>
            <a:fld id="{74A3B67F-61C3-7149-9225-9BC348B99AC4}" type="slidenum">
              <a:rPr lang="de-DE" smtClean="0"/>
              <a:t>52</a:t>
            </a:fld>
            <a:endParaRPr lang="de-DE"/>
          </a:p>
        </p:txBody>
      </p:sp>
    </p:spTree>
    <p:extLst>
      <p:ext uri="{BB962C8B-B14F-4D97-AF65-F5344CB8AC3E}">
        <p14:creationId xmlns:p14="http://schemas.microsoft.com/office/powerpoint/2010/main" val="107065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4A3B67F-61C3-7149-9225-9BC348B99AC4}" type="slidenum">
              <a:rPr lang="de-DE" smtClean="0"/>
              <a:t>53</a:t>
            </a:fld>
            <a:endParaRPr lang="de-DE"/>
          </a:p>
        </p:txBody>
      </p:sp>
    </p:spTree>
    <p:extLst>
      <p:ext uri="{BB962C8B-B14F-4D97-AF65-F5344CB8AC3E}">
        <p14:creationId xmlns:p14="http://schemas.microsoft.com/office/powerpoint/2010/main" val="411785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4A3B67F-61C3-7149-9225-9BC348B99AC4}" type="slidenum">
              <a:rPr lang="de-DE" smtClean="0"/>
              <a:t>7</a:t>
            </a:fld>
            <a:endParaRPr lang="de-DE"/>
          </a:p>
        </p:txBody>
      </p:sp>
    </p:spTree>
    <p:extLst>
      <p:ext uri="{BB962C8B-B14F-4D97-AF65-F5344CB8AC3E}">
        <p14:creationId xmlns:p14="http://schemas.microsoft.com/office/powerpoint/2010/main" val="341909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4A3B67F-61C3-7149-9225-9BC348B99AC4}" type="slidenum">
              <a:rPr lang="de-DE" smtClean="0"/>
              <a:t>8</a:t>
            </a:fld>
            <a:endParaRPr lang="de-DE"/>
          </a:p>
        </p:txBody>
      </p:sp>
    </p:spTree>
    <p:extLst>
      <p:ext uri="{BB962C8B-B14F-4D97-AF65-F5344CB8AC3E}">
        <p14:creationId xmlns:p14="http://schemas.microsoft.com/office/powerpoint/2010/main" val="4218744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4A3B67F-61C3-7149-9225-9BC348B99AC4}" type="slidenum">
              <a:rPr lang="de-DE" smtClean="0"/>
              <a:t>10</a:t>
            </a:fld>
            <a:endParaRPr lang="de-DE"/>
          </a:p>
        </p:txBody>
      </p:sp>
    </p:spTree>
    <p:extLst>
      <p:ext uri="{BB962C8B-B14F-4D97-AF65-F5344CB8AC3E}">
        <p14:creationId xmlns:p14="http://schemas.microsoft.com/office/powerpoint/2010/main" val="246935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4A3B67F-61C3-7149-9225-9BC348B99AC4}" type="slidenum">
              <a:rPr lang="de-DE" smtClean="0"/>
              <a:t>11</a:t>
            </a:fld>
            <a:endParaRPr lang="de-DE"/>
          </a:p>
        </p:txBody>
      </p:sp>
    </p:spTree>
    <p:extLst>
      <p:ext uri="{BB962C8B-B14F-4D97-AF65-F5344CB8AC3E}">
        <p14:creationId xmlns:p14="http://schemas.microsoft.com/office/powerpoint/2010/main" val="207277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EF4B5-8718-0935-1026-E4D176E6B0F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9E355C5-58D2-72AF-6F71-5379F8317325}"/>
              </a:ext>
            </a:extLst>
          </p:cNvPr>
          <p:cNvSpPr>
            <a:spLocks noGrp="1" noRot="1" noChangeAspect="1"/>
          </p:cNvSpPr>
          <p:nvPr>
            <p:ph type="sldImg"/>
          </p:nvPr>
        </p:nvSpPr>
        <p:spPr/>
        <p:txBody>
          <a:bodyPr/>
          <a:lstStyle/>
          <a:p>
            <a:endParaRPr lang="de-CH"/>
          </a:p>
        </p:txBody>
      </p:sp>
      <p:sp>
        <p:nvSpPr>
          <p:cNvPr id="3" name="Notizenplatzhalter 2">
            <a:extLst>
              <a:ext uri="{FF2B5EF4-FFF2-40B4-BE49-F238E27FC236}">
                <a16:creationId xmlns:a16="http://schemas.microsoft.com/office/drawing/2014/main" id="{EB106C69-12CA-B038-B8FF-94F6F2CC754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434352D-8E8C-2D16-1A8C-FB10A324F9D7}"/>
              </a:ext>
            </a:extLst>
          </p:cNvPr>
          <p:cNvSpPr>
            <a:spLocks noGrp="1"/>
          </p:cNvSpPr>
          <p:nvPr>
            <p:ph type="sldNum" sz="quarter" idx="5"/>
          </p:nvPr>
        </p:nvSpPr>
        <p:spPr/>
        <p:txBody>
          <a:bodyPr/>
          <a:lstStyle/>
          <a:p>
            <a:fld id="{74A3B67F-61C3-7149-9225-9BC348B99AC4}" type="slidenum">
              <a:rPr lang="de-DE" smtClean="0"/>
              <a:t>12</a:t>
            </a:fld>
            <a:endParaRPr lang="de-DE"/>
          </a:p>
        </p:txBody>
      </p:sp>
    </p:spTree>
    <p:extLst>
      <p:ext uri="{BB962C8B-B14F-4D97-AF65-F5344CB8AC3E}">
        <p14:creationId xmlns:p14="http://schemas.microsoft.com/office/powerpoint/2010/main" val="126272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4A3B67F-61C3-7149-9225-9BC348B99AC4}" type="slidenum">
              <a:rPr lang="de-DE" smtClean="0"/>
              <a:t>15</a:t>
            </a:fld>
            <a:endParaRPr lang="de-DE"/>
          </a:p>
        </p:txBody>
      </p:sp>
    </p:spTree>
    <p:extLst>
      <p:ext uri="{BB962C8B-B14F-4D97-AF65-F5344CB8AC3E}">
        <p14:creationId xmlns:p14="http://schemas.microsoft.com/office/powerpoint/2010/main" val="2114752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4A3B67F-61C3-7149-9225-9BC348B99AC4}" type="slidenum">
              <a:rPr lang="de-DE" smtClean="0"/>
              <a:t>16</a:t>
            </a:fld>
            <a:endParaRPr lang="de-DE"/>
          </a:p>
        </p:txBody>
      </p:sp>
    </p:spTree>
    <p:extLst>
      <p:ext uri="{BB962C8B-B14F-4D97-AF65-F5344CB8AC3E}">
        <p14:creationId xmlns:p14="http://schemas.microsoft.com/office/powerpoint/2010/main" val="324407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B33BF-7983-7065-A803-D29C32B773A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BEFC437-548B-2222-F0B0-E85E5EAF9C84}"/>
              </a:ext>
            </a:extLst>
          </p:cNvPr>
          <p:cNvSpPr>
            <a:spLocks noGrp="1" noRot="1" noChangeAspect="1"/>
          </p:cNvSpPr>
          <p:nvPr>
            <p:ph type="sldImg"/>
          </p:nvPr>
        </p:nvSpPr>
        <p:spPr/>
        <p:txBody>
          <a:bodyPr/>
          <a:lstStyle/>
          <a:p>
            <a:endParaRPr lang="de-CH"/>
          </a:p>
        </p:txBody>
      </p:sp>
      <p:sp>
        <p:nvSpPr>
          <p:cNvPr id="3" name="Notizenplatzhalter 2">
            <a:extLst>
              <a:ext uri="{FF2B5EF4-FFF2-40B4-BE49-F238E27FC236}">
                <a16:creationId xmlns:a16="http://schemas.microsoft.com/office/drawing/2014/main" id="{BBC5B320-54F5-A46A-2A28-3828CE190186}"/>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855ABE83-8F4D-3E9F-9F27-B63B09BE3C6F}"/>
              </a:ext>
            </a:extLst>
          </p:cNvPr>
          <p:cNvSpPr>
            <a:spLocks noGrp="1"/>
          </p:cNvSpPr>
          <p:nvPr>
            <p:ph type="sldNum" sz="quarter" idx="5"/>
          </p:nvPr>
        </p:nvSpPr>
        <p:spPr/>
        <p:txBody>
          <a:bodyPr/>
          <a:lstStyle/>
          <a:p>
            <a:fld id="{74A3B67F-61C3-7149-9225-9BC348B99AC4}" type="slidenum">
              <a:rPr lang="de-DE" smtClean="0"/>
              <a:t>18</a:t>
            </a:fld>
            <a:endParaRPr lang="de-DE"/>
          </a:p>
        </p:txBody>
      </p:sp>
    </p:spTree>
    <p:extLst>
      <p:ext uri="{BB962C8B-B14F-4D97-AF65-F5344CB8AC3E}">
        <p14:creationId xmlns:p14="http://schemas.microsoft.com/office/powerpoint/2010/main" val="1377879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pitel-Titel_Rot" userDrawn="1">
  <p:cSld name="Titelfolie">
    <p:spTree>
      <p:nvGrpSpPr>
        <p:cNvPr id="1" name="Shape 25"/>
        <p:cNvGrpSpPr/>
        <p:nvPr/>
      </p:nvGrpSpPr>
      <p:grpSpPr>
        <a:xfrm>
          <a:off x="0" y="0"/>
          <a:ext cx="0" cy="0"/>
          <a:chOff x="0" y="0"/>
          <a:chExt cx="0" cy="0"/>
        </a:xfrm>
      </p:grpSpPr>
      <p:pic>
        <p:nvPicPr>
          <p:cNvPr id="3" name="Grafik 2" descr="Ein Bild, das Text, draußen, Schild enthält.&#10;&#10;Automatisch generierte Beschreibung">
            <a:extLst>
              <a:ext uri="{FF2B5EF4-FFF2-40B4-BE49-F238E27FC236}">
                <a16:creationId xmlns:a16="http://schemas.microsoft.com/office/drawing/2014/main" id="{E3161825-6452-3BD0-8E13-2338206F0A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800" y="667512"/>
            <a:ext cx="3717222" cy="1029701"/>
          </a:xfrm>
          <a:prstGeom prst="rect">
            <a:avLst/>
          </a:prstGeom>
        </p:spPr>
      </p:pic>
      <p:sp>
        <p:nvSpPr>
          <p:cNvPr id="26" name="Shape 26"/>
          <p:cNvSpPr txBox="1">
            <a:spLocks noGrp="1"/>
          </p:cNvSpPr>
          <p:nvPr>
            <p:ph type="title" hasCustomPrompt="1"/>
          </p:nvPr>
        </p:nvSpPr>
        <p:spPr>
          <a:xfrm>
            <a:off x="576263" y="2480960"/>
            <a:ext cx="8159924" cy="856528"/>
          </a:xfrm>
          <a:prstGeom prst="rect">
            <a:avLst/>
          </a:prstGeom>
          <a:noFill/>
          <a:ln>
            <a:noFill/>
          </a:ln>
        </p:spPr>
        <p:txBody>
          <a:bodyPr spcFirstLastPara="1" wrap="square" lIns="0" tIns="0" rIns="0" bIns="0" anchor="ctr" anchorCtr="0"/>
          <a:lstStyle>
            <a:lvl1pPr marR="0" lvl="0" algn="l" rtl="0">
              <a:lnSpc>
                <a:spcPct val="100000"/>
              </a:lnSpc>
              <a:spcBef>
                <a:spcPts val="0"/>
              </a:spcBef>
              <a:spcAft>
                <a:spcPts val="0"/>
              </a:spcAft>
              <a:buClr>
                <a:schemeClr val="lt1"/>
              </a:buClr>
              <a:buSzPts val="4200"/>
              <a:buFont typeface="Arial"/>
              <a:buNone/>
              <a:defRPr sz="5000" b="1" i="0" u="none" strike="noStrike" cap="none">
                <a:solidFill>
                  <a:schemeClr val="accent1"/>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e-CH" dirty="0"/>
              <a:t>Haupttitel</a:t>
            </a:r>
            <a:endParaRPr dirty="0"/>
          </a:p>
        </p:txBody>
      </p:sp>
      <p:sp>
        <p:nvSpPr>
          <p:cNvPr id="21" name="Fußzeilenplatzhalter 1">
            <a:extLst>
              <a:ext uri="{FF2B5EF4-FFF2-40B4-BE49-F238E27FC236}">
                <a16:creationId xmlns:a16="http://schemas.microsoft.com/office/drawing/2014/main" id="{8FD87287-6256-42F8-89D6-497DF0BC1153}"/>
              </a:ext>
            </a:extLst>
          </p:cNvPr>
          <p:cNvSpPr>
            <a:spLocks noGrp="1"/>
          </p:cNvSpPr>
          <p:nvPr>
            <p:ph type="ftr" sz="quarter" idx="3"/>
          </p:nvPr>
        </p:nvSpPr>
        <p:spPr>
          <a:xfrm>
            <a:off x="525293" y="4899197"/>
            <a:ext cx="4166886" cy="210893"/>
          </a:xfrm>
          <a:prstGeom prst="rect">
            <a:avLst/>
          </a:prstGeom>
        </p:spPr>
        <p:txBody>
          <a:bodyPr vert="horz" lIns="91440" tIns="45720" rIns="91440" bIns="45720" rtlCol="0" anchor="ctr"/>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KI-Workshop</a:t>
            </a:r>
            <a:endParaRPr lang="de-DE" dirty="0"/>
          </a:p>
        </p:txBody>
      </p:sp>
      <p:sp>
        <p:nvSpPr>
          <p:cNvPr id="4" name="Textplatzhalter 3">
            <a:extLst>
              <a:ext uri="{FF2B5EF4-FFF2-40B4-BE49-F238E27FC236}">
                <a16:creationId xmlns:a16="http://schemas.microsoft.com/office/drawing/2014/main" id="{E932404E-FA27-4CBD-82DE-828BA15083D6}"/>
              </a:ext>
            </a:extLst>
          </p:cNvPr>
          <p:cNvSpPr>
            <a:spLocks noGrp="1"/>
          </p:cNvSpPr>
          <p:nvPr>
            <p:ph type="body" sz="quarter" idx="10" hasCustomPrompt="1"/>
          </p:nvPr>
        </p:nvSpPr>
        <p:spPr>
          <a:xfrm>
            <a:off x="576089" y="3336925"/>
            <a:ext cx="8159924" cy="857250"/>
          </a:xfrm>
          <a:prstGeom prst="rect">
            <a:avLst/>
          </a:prstGeom>
        </p:spPr>
        <p:txBody>
          <a:bodyPr lIns="0" tIns="0" rIns="0" bIns="0" anchor="ctr" anchorCtr="0"/>
          <a:lstStyle>
            <a:lvl1pPr marL="0" indent="0">
              <a:buNone/>
              <a:defRPr sz="4000">
                <a:solidFill>
                  <a:schemeClr val="accent1"/>
                </a:solidFill>
              </a:defRPr>
            </a:lvl1pPr>
            <a:lvl5pPr marL="1820156" indent="0">
              <a:buNone/>
              <a:defRPr/>
            </a:lvl5pPr>
          </a:lstStyle>
          <a:p>
            <a:pPr lvl="0"/>
            <a:r>
              <a:rPr lang="de-CH" dirty="0"/>
              <a:t>Untertitel</a:t>
            </a:r>
          </a:p>
        </p:txBody>
      </p:sp>
    </p:spTree>
    <p:extLst>
      <p:ext uri="{BB962C8B-B14F-4D97-AF65-F5344CB8AC3E}">
        <p14:creationId xmlns:p14="http://schemas.microsoft.com/office/powerpoint/2010/main" val="2586239709"/>
      </p:ext>
    </p:extLst>
  </p:cSld>
  <p:clrMapOvr>
    <a:masterClrMapping/>
  </p:clrMapOvr>
  <p:transition spd="slow">
    <p:push/>
  </p:transition>
  <p:extLst>
    <p:ext uri="{DCECCB84-F9BA-43D5-87BE-67443E8EF086}">
      <p15:sldGuideLst xmlns:p15="http://schemas.microsoft.com/office/powerpoint/2012/main">
        <p15:guide id="1" pos="5534">
          <p15:clr>
            <a:srgbClr val="FBAE40"/>
          </p15:clr>
        </p15:guide>
        <p15:guide id="2" orient="horz" pos="1620">
          <p15:clr>
            <a:srgbClr val="FBAE40"/>
          </p15:clr>
        </p15:guide>
        <p15:guide id="3" orient="horz" pos="237">
          <p15:clr>
            <a:srgbClr val="FBAE40"/>
          </p15:clr>
        </p15:guide>
        <p15:guide id="4" pos="36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9E6B7-89D2-E441-961C-54780A22A2BB}"/>
              </a:ext>
            </a:extLst>
          </p:cNvPr>
          <p:cNvSpPr>
            <a:spLocks noGrp="1"/>
          </p:cNvSpPr>
          <p:nvPr>
            <p:ph type="title"/>
          </p:nvPr>
        </p:nvSpPr>
        <p:spPr>
          <a:xfrm>
            <a:off x="587838" y="314788"/>
            <a:ext cx="7239828" cy="780587"/>
          </a:xfrm>
          <a:prstGeom prst="rect">
            <a:avLst/>
          </a:prstGeom>
        </p:spPr>
        <p:txBody>
          <a:bodyPr/>
          <a:lstStyle>
            <a:lvl1pPr algn="l">
              <a:defRPr sz="28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Mastertitelformat bearbeiten</a:t>
            </a:r>
            <a:endParaRPr lang="de-DE" dirty="0"/>
          </a:p>
        </p:txBody>
      </p:sp>
      <p:sp>
        <p:nvSpPr>
          <p:cNvPr id="4" name="Tabellenplatzhalter 3">
            <a:extLst>
              <a:ext uri="{FF2B5EF4-FFF2-40B4-BE49-F238E27FC236}">
                <a16:creationId xmlns:a16="http://schemas.microsoft.com/office/drawing/2014/main" id="{76E8B167-16F3-8941-9678-1A3D9554AC04}"/>
              </a:ext>
            </a:extLst>
          </p:cNvPr>
          <p:cNvSpPr>
            <a:spLocks noGrp="1"/>
          </p:cNvSpPr>
          <p:nvPr>
            <p:ph type="tbl" sz="quarter" idx="10"/>
          </p:nvPr>
        </p:nvSpPr>
        <p:spPr>
          <a:xfrm>
            <a:off x="587375" y="1095375"/>
            <a:ext cx="7908925" cy="3671888"/>
          </a:xfrm>
          <a:prstGeom prst="rect">
            <a:avLst/>
          </a:prstGeom>
        </p:spPr>
        <p:txBody>
          <a:bodyPr lIns="90000">
            <a:normAutofit/>
          </a:bodyPr>
          <a:lstStyle>
            <a:lvl1pPr marL="0" indent="0">
              <a:buNone/>
              <a:defRPr sz="2000">
                <a:solidFill>
                  <a:schemeClr val="tx2"/>
                </a:solidFill>
              </a:defRPr>
            </a:lvl1pPr>
          </a:lstStyle>
          <a:p>
            <a:r>
              <a:rPr lang="de-DE"/>
              <a:t>Tabelle durch Klicken auf Symbol hinzufügen</a:t>
            </a:r>
            <a:endParaRPr lang="de-DE" dirty="0"/>
          </a:p>
        </p:txBody>
      </p:sp>
      <p:pic>
        <p:nvPicPr>
          <p:cNvPr id="3" name="Grafik 2" descr="Ein Bild, das Text, draußen, Schild enthält.&#10;&#10;Automatisch generierte Beschreibung">
            <a:extLst>
              <a:ext uri="{FF2B5EF4-FFF2-40B4-BE49-F238E27FC236}">
                <a16:creationId xmlns:a16="http://schemas.microsoft.com/office/drawing/2014/main" id="{D4FDA10E-6DF7-CC1E-7448-CA6956D0A2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8133" y="185078"/>
            <a:ext cx="1124377" cy="311462"/>
          </a:xfrm>
          <a:prstGeom prst="rect">
            <a:avLst/>
          </a:prstGeom>
        </p:spPr>
      </p:pic>
      <p:sp>
        <p:nvSpPr>
          <p:cNvPr id="18" name="Rechteck: eine Ecke abgerundet 17">
            <a:extLst>
              <a:ext uri="{FF2B5EF4-FFF2-40B4-BE49-F238E27FC236}">
                <a16:creationId xmlns:a16="http://schemas.microsoft.com/office/drawing/2014/main" id="{C68B820B-2192-4EA4-B077-99B0687CEF49}"/>
              </a:ext>
            </a:extLst>
          </p:cNvPr>
          <p:cNvSpPr/>
          <p:nvPr userDrawn="1"/>
        </p:nvSpPr>
        <p:spPr>
          <a:xfrm>
            <a:off x="1" y="4862513"/>
            <a:ext cx="525290" cy="280987"/>
          </a:xfrm>
          <a:prstGeom prst="round1Rect">
            <a:avLst>
              <a:gd name="adj" fmla="val 11439"/>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20" name="Fußzeilenplatzhalter 1">
            <a:extLst>
              <a:ext uri="{FF2B5EF4-FFF2-40B4-BE49-F238E27FC236}">
                <a16:creationId xmlns:a16="http://schemas.microsoft.com/office/drawing/2014/main" id="{40F1E1A5-1586-40D0-ABCC-263DF05F48A7}"/>
              </a:ext>
            </a:extLst>
          </p:cNvPr>
          <p:cNvSpPr>
            <a:spLocks noGrp="1"/>
          </p:cNvSpPr>
          <p:nvPr>
            <p:ph type="ftr" sz="quarter" idx="3"/>
          </p:nvPr>
        </p:nvSpPr>
        <p:spPr>
          <a:xfrm>
            <a:off x="525293" y="4899197"/>
            <a:ext cx="4166886" cy="210893"/>
          </a:xfrm>
          <a:prstGeom prst="rect">
            <a:avLst/>
          </a:prstGeom>
        </p:spPr>
        <p:txBody>
          <a:bodyPr vert="horz" lIns="91440" tIns="45720" rIns="91440" bIns="45720" rtlCol="0" anchor="ctr"/>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KI-Workshop</a:t>
            </a:r>
            <a:endParaRPr lang="de-DE" dirty="0"/>
          </a:p>
        </p:txBody>
      </p:sp>
      <p:sp>
        <p:nvSpPr>
          <p:cNvPr id="22" name="Foliennummernplatzhalter 3">
            <a:extLst>
              <a:ext uri="{FF2B5EF4-FFF2-40B4-BE49-F238E27FC236}">
                <a16:creationId xmlns:a16="http://schemas.microsoft.com/office/drawing/2014/main" id="{7421524A-1C1A-4BBE-8860-D9E24BD04445}"/>
              </a:ext>
            </a:extLst>
          </p:cNvPr>
          <p:cNvSpPr>
            <a:spLocks noGrp="1"/>
          </p:cNvSpPr>
          <p:nvPr>
            <p:ph type="sldNum" sz="quarter" idx="4"/>
          </p:nvPr>
        </p:nvSpPr>
        <p:spPr>
          <a:xfrm>
            <a:off x="0" y="4899197"/>
            <a:ext cx="525293" cy="212400"/>
          </a:xfrm>
          <a:prstGeom prst="rect">
            <a:avLst/>
          </a:prstGeom>
        </p:spPr>
        <p:txBody>
          <a:bodyPr vert="horz" lIns="91440" tIns="45720" rIns="91440" bIns="45720" rtlCol="0" anchor="ctr"/>
          <a:lstStyle>
            <a:lvl1pPr algn="ctr">
              <a:defRPr sz="8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857707-9157-A94B-B143-77A610B84AEB}" type="slidenum">
              <a:rPr lang="de-DE" smtClean="0"/>
              <a:pPr/>
              <a:t>‹Nr.›</a:t>
            </a:fld>
            <a:endParaRPr lang="de-DE" dirty="0"/>
          </a:p>
        </p:txBody>
      </p:sp>
    </p:spTree>
    <p:extLst>
      <p:ext uri="{BB962C8B-B14F-4D97-AF65-F5344CB8AC3E}">
        <p14:creationId xmlns:p14="http://schemas.microsoft.com/office/powerpoint/2010/main" val="1776624577"/>
      </p:ext>
    </p:extLst>
  </p:cSld>
  <p:clrMapOvr>
    <a:masterClrMapping/>
  </p:clrMapOvr>
  <p:extLst>
    <p:ext uri="{DCECCB84-F9BA-43D5-87BE-67443E8EF086}">
      <p15:sldGuideLst xmlns:p15="http://schemas.microsoft.com/office/powerpoint/2012/main">
        <p15:guide id="1" orient="horz" pos="191">
          <p15:clr>
            <a:srgbClr val="FBAE40"/>
          </p15:clr>
        </p15:guide>
        <p15:guide id="2" pos="363">
          <p15:clr>
            <a:srgbClr val="FBAE40"/>
          </p15:clr>
        </p15:guide>
        <p15:guide id="3" orient="horz" pos="3003">
          <p15:clr>
            <a:srgbClr val="FBAE40"/>
          </p15:clr>
        </p15:guide>
        <p15:guide id="4" orient="horz" pos="690">
          <p15:clr>
            <a:srgbClr val="FBAE40"/>
          </p15:clr>
        </p15:guide>
        <p15:guide id="5" pos="53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ED3DD-F648-3F22-5778-9C9252D02906}"/>
              </a:ext>
            </a:extLst>
          </p:cNvPr>
          <p:cNvSpPr>
            <a:spLocks noGrp="1"/>
          </p:cNvSpPr>
          <p:nvPr>
            <p:ph type="title"/>
          </p:nvPr>
        </p:nvSpPr>
        <p:spPr>
          <a:xfrm>
            <a:off x="628650" y="273844"/>
            <a:ext cx="7886700" cy="994172"/>
          </a:xfrm>
          <a:prstGeom prst="rect">
            <a:avLst/>
          </a:prstGeom>
        </p:spPr>
        <p:txBody>
          <a:bodyPr/>
          <a:lstStyle>
            <a:lvl1pPr algn="ctr">
              <a:defRPr>
                <a:solidFill>
                  <a:schemeClr val="tx2"/>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5CBCE52E-A1FF-4BB4-DD02-0971F8161BA7}"/>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29C1FD91-C73D-FC09-C461-183796765F99}"/>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A1944DCC-21C6-2756-9698-6854CC925536}"/>
              </a:ext>
            </a:extLst>
          </p:cNvPr>
          <p:cNvSpPr>
            <a:spLocks noGrp="1"/>
          </p:cNvSpPr>
          <p:nvPr>
            <p:ph type="ftr" sz="quarter" idx="11"/>
          </p:nvPr>
        </p:nvSpPr>
        <p:spPr/>
        <p:txBody>
          <a:bodyPr/>
          <a:lstStyle/>
          <a:p>
            <a:r>
              <a:rPr lang="de-DE"/>
              <a:t>KI-Workshop</a:t>
            </a:r>
          </a:p>
        </p:txBody>
      </p:sp>
      <p:sp>
        <p:nvSpPr>
          <p:cNvPr id="6" name="Foliennummernplatzhalter 5">
            <a:extLst>
              <a:ext uri="{FF2B5EF4-FFF2-40B4-BE49-F238E27FC236}">
                <a16:creationId xmlns:a16="http://schemas.microsoft.com/office/drawing/2014/main" id="{B5BAA010-7268-7032-A674-293757F9551E}"/>
              </a:ext>
            </a:extLst>
          </p:cNvPr>
          <p:cNvSpPr>
            <a:spLocks noGrp="1"/>
          </p:cNvSpPr>
          <p:nvPr>
            <p:ph type="sldNum" sz="quarter" idx="12"/>
          </p:nvPr>
        </p:nvSpPr>
        <p:spPr/>
        <p:txBody>
          <a:bodyPr/>
          <a:lstStyle/>
          <a:p>
            <a:fld id="{82E57370-7232-3747-8449-FD2B569638F0}" type="slidenum">
              <a:rPr lang="de-DE" smtClean="0"/>
              <a:t>‹Nr.›</a:t>
            </a:fld>
            <a:endParaRPr lang="de-DE"/>
          </a:p>
        </p:txBody>
      </p:sp>
      <p:pic>
        <p:nvPicPr>
          <p:cNvPr id="8" name="Grafik 7" descr="Ein Bild, das Screenshot, Design enthält.&#10;&#10;KI-generierte Inhalte können fehlerhaft sein.">
            <a:extLst>
              <a:ext uri="{FF2B5EF4-FFF2-40B4-BE49-F238E27FC236}">
                <a16:creationId xmlns:a16="http://schemas.microsoft.com/office/drawing/2014/main" id="{5E23FBF9-A702-771F-14F3-39D20E9FB923}"/>
              </a:ext>
            </a:extLst>
          </p:cNvPr>
          <p:cNvPicPr>
            <a:picLocks noChangeAspect="1"/>
          </p:cNvPicPr>
          <p:nvPr userDrawn="1"/>
        </p:nvPicPr>
        <p:blipFill>
          <a:blip r:embed="rId2"/>
          <a:srcRect l="6316" t="39708" r="68023" b="37075"/>
          <a:stretch>
            <a:fillRect/>
          </a:stretch>
        </p:blipFill>
        <p:spPr>
          <a:xfrm flipV="1">
            <a:off x="-63794" y="273844"/>
            <a:ext cx="997263" cy="1128713"/>
          </a:xfrm>
          <a:prstGeom prst="rect">
            <a:avLst/>
          </a:prstGeom>
        </p:spPr>
      </p:pic>
      <p:pic>
        <p:nvPicPr>
          <p:cNvPr id="10" name="Grafik 9" descr="Ein Bild, das Screenshot, Design enthält.&#10;&#10;KI-generierte Inhalte können fehlerhaft sein.">
            <a:extLst>
              <a:ext uri="{FF2B5EF4-FFF2-40B4-BE49-F238E27FC236}">
                <a16:creationId xmlns:a16="http://schemas.microsoft.com/office/drawing/2014/main" id="{7CC4F3D3-0E44-3946-C88E-4ACB1DCA387E}"/>
              </a:ext>
            </a:extLst>
          </p:cNvPr>
          <p:cNvPicPr>
            <a:picLocks noChangeAspect="1"/>
          </p:cNvPicPr>
          <p:nvPr userDrawn="1"/>
        </p:nvPicPr>
        <p:blipFill>
          <a:blip r:embed="rId2"/>
          <a:srcRect l="6316" t="39708" r="68023" b="37075"/>
          <a:stretch>
            <a:fillRect/>
          </a:stretch>
        </p:blipFill>
        <p:spPr>
          <a:xfrm flipH="1">
            <a:off x="8187020" y="206573"/>
            <a:ext cx="1020774" cy="1128713"/>
          </a:xfrm>
          <a:prstGeom prst="rect">
            <a:avLst/>
          </a:prstGeom>
        </p:spPr>
      </p:pic>
    </p:spTree>
    <p:extLst>
      <p:ext uri="{BB962C8B-B14F-4D97-AF65-F5344CB8AC3E}">
        <p14:creationId xmlns:p14="http://schemas.microsoft.com/office/powerpoint/2010/main" val="1330388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DA119-6143-DC6A-82A7-F99A0631F209}"/>
              </a:ext>
            </a:extLst>
          </p:cNvPr>
          <p:cNvSpPr>
            <a:spLocks noGrp="1"/>
          </p:cNvSpPr>
          <p:nvPr>
            <p:ph type="title"/>
          </p:nvPr>
        </p:nvSpPr>
        <p:spPr>
          <a:xfrm>
            <a:off x="628650" y="273844"/>
            <a:ext cx="7886700" cy="994172"/>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9A6D8B71-148A-4540-D05A-C3EA0230C587}"/>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A299A06F-1E3C-AAE5-20B0-50A94C97E038}"/>
              </a:ext>
            </a:extLst>
          </p:cNvPr>
          <p:cNvSpPr>
            <a:spLocks noGrp="1"/>
          </p:cNvSpPr>
          <p:nvPr>
            <p:ph type="ftr" sz="quarter" idx="11"/>
          </p:nvPr>
        </p:nvSpPr>
        <p:spPr/>
        <p:txBody>
          <a:bodyPr/>
          <a:lstStyle/>
          <a:p>
            <a:r>
              <a:rPr lang="de-DE"/>
              <a:t>KI-Workshop</a:t>
            </a:r>
          </a:p>
        </p:txBody>
      </p:sp>
      <p:sp>
        <p:nvSpPr>
          <p:cNvPr id="5" name="Foliennummernplatzhalter 4">
            <a:extLst>
              <a:ext uri="{FF2B5EF4-FFF2-40B4-BE49-F238E27FC236}">
                <a16:creationId xmlns:a16="http://schemas.microsoft.com/office/drawing/2014/main" id="{4B10F205-810C-BB94-92BF-EF08BEB16A93}"/>
              </a:ext>
            </a:extLst>
          </p:cNvPr>
          <p:cNvSpPr>
            <a:spLocks noGrp="1"/>
          </p:cNvSpPr>
          <p:nvPr>
            <p:ph type="sldNum" sz="quarter" idx="12"/>
          </p:nvPr>
        </p:nvSpPr>
        <p:spPr/>
        <p:txBody>
          <a:bodyPr/>
          <a:lstStyle/>
          <a:p>
            <a:fld id="{82E57370-7232-3747-8449-FD2B569638F0}" type="slidenum">
              <a:rPr lang="de-DE" smtClean="0"/>
              <a:t>‹Nr.›</a:t>
            </a:fld>
            <a:endParaRPr lang="de-DE"/>
          </a:p>
        </p:txBody>
      </p:sp>
    </p:spTree>
    <p:extLst>
      <p:ext uri="{BB962C8B-B14F-4D97-AF65-F5344CB8AC3E}">
        <p14:creationId xmlns:p14="http://schemas.microsoft.com/office/powerpoint/2010/main" val="70831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ED3DD-F648-3F22-5778-9C9252D02906}"/>
              </a:ext>
            </a:extLst>
          </p:cNvPr>
          <p:cNvSpPr>
            <a:spLocks noGrp="1"/>
          </p:cNvSpPr>
          <p:nvPr>
            <p:ph type="title"/>
          </p:nvPr>
        </p:nvSpPr>
        <p:spPr>
          <a:xfrm>
            <a:off x="628650" y="273844"/>
            <a:ext cx="7886700" cy="994172"/>
          </a:xfrm>
          <a:prstGeom prst="rect">
            <a:avLst/>
          </a:prstGeom>
        </p:spPr>
        <p:txBody>
          <a:bodyPr/>
          <a:lstStyle>
            <a:lvl1pPr>
              <a:defRPr>
                <a:solidFill>
                  <a:schemeClr val="tx2"/>
                </a:solidFill>
              </a:defRPr>
            </a:lvl1pPr>
          </a:lstStyle>
          <a:p>
            <a:r>
              <a:rPr lang="de-DE" dirty="0"/>
              <a:t>Mastertitelformat bearbeiten</a:t>
            </a:r>
          </a:p>
        </p:txBody>
      </p:sp>
      <p:sp>
        <p:nvSpPr>
          <p:cNvPr id="4" name="Datumsplatzhalter 3">
            <a:extLst>
              <a:ext uri="{FF2B5EF4-FFF2-40B4-BE49-F238E27FC236}">
                <a16:creationId xmlns:a16="http://schemas.microsoft.com/office/drawing/2014/main" id="{29C1FD91-C73D-FC09-C461-183796765F99}"/>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A1944DCC-21C6-2756-9698-6854CC925536}"/>
              </a:ext>
            </a:extLst>
          </p:cNvPr>
          <p:cNvSpPr>
            <a:spLocks noGrp="1"/>
          </p:cNvSpPr>
          <p:nvPr>
            <p:ph type="ftr" sz="quarter" idx="11"/>
          </p:nvPr>
        </p:nvSpPr>
        <p:spPr/>
        <p:txBody>
          <a:bodyPr/>
          <a:lstStyle/>
          <a:p>
            <a:r>
              <a:rPr lang="de-DE"/>
              <a:t>KI-Workshop</a:t>
            </a:r>
          </a:p>
        </p:txBody>
      </p:sp>
      <p:sp>
        <p:nvSpPr>
          <p:cNvPr id="6" name="Foliennummernplatzhalter 5">
            <a:extLst>
              <a:ext uri="{FF2B5EF4-FFF2-40B4-BE49-F238E27FC236}">
                <a16:creationId xmlns:a16="http://schemas.microsoft.com/office/drawing/2014/main" id="{B5BAA010-7268-7032-A674-293757F9551E}"/>
              </a:ext>
            </a:extLst>
          </p:cNvPr>
          <p:cNvSpPr>
            <a:spLocks noGrp="1"/>
          </p:cNvSpPr>
          <p:nvPr>
            <p:ph type="sldNum" sz="quarter" idx="12"/>
          </p:nvPr>
        </p:nvSpPr>
        <p:spPr/>
        <p:txBody>
          <a:bodyPr/>
          <a:lstStyle/>
          <a:p>
            <a:fld id="{82E57370-7232-3747-8449-FD2B569638F0}" type="slidenum">
              <a:rPr lang="de-DE" smtClean="0"/>
              <a:t>‹Nr.›</a:t>
            </a:fld>
            <a:endParaRPr lang="de-DE"/>
          </a:p>
        </p:txBody>
      </p:sp>
      <p:sp>
        <p:nvSpPr>
          <p:cNvPr id="7" name="Bildplatzhalter 2">
            <a:extLst>
              <a:ext uri="{FF2B5EF4-FFF2-40B4-BE49-F238E27FC236}">
                <a16:creationId xmlns:a16="http://schemas.microsoft.com/office/drawing/2014/main" id="{61A2055F-B69D-2252-F7F0-1065BA555B60}"/>
              </a:ext>
            </a:extLst>
          </p:cNvPr>
          <p:cNvSpPr>
            <a:spLocks noGrp="1"/>
          </p:cNvSpPr>
          <p:nvPr>
            <p:ph type="pic" idx="1"/>
          </p:nvPr>
        </p:nvSpPr>
        <p:spPr>
          <a:xfrm>
            <a:off x="1003298" y="1433166"/>
            <a:ext cx="1301751" cy="1023580"/>
          </a:xfrm>
          <a:effectLst>
            <a:outerShdw blurRad="50800" dist="38100" dir="2700000" algn="tl" rotWithShape="0">
              <a:prstClr val="black">
                <a:alpha val="4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9" name="Bildplatzhalter 2">
            <a:extLst>
              <a:ext uri="{FF2B5EF4-FFF2-40B4-BE49-F238E27FC236}">
                <a16:creationId xmlns:a16="http://schemas.microsoft.com/office/drawing/2014/main" id="{19FEC499-F677-8C5F-D6E8-0EC0F8B99E2C}"/>
              </a:ext>
            </a:extLst>
          </p:cNvPr>
          <p:cNvSpPr>
            <a:spLocks noGrp="1"/>
          </p:cNvSpPr>
          <p:nvPr>
            <p:ph type="pic" idx="13"/>
          </p:nvPr>
        </p:nvSpPr>
        <p:spPr>
          <a:xfrm>
            <a:off x="3921124" y="1457012"/>
            <a:ext cx="1301751" cy="1023580"/>
          </a:xfrm>
          <a:effectLst>
            <a:outerShdw blurRad="50800" dist="38100" dir="2700000" algn="tl" rotWithShape="0">
              <a:prstClr val="black">
                <a:alpha val="4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11" name="Bildplatzhalter 2">
            <a:extLst>
              <a:ext uri="{FF2B5EF4-FFF2-40B4-BE49-F238E27FC236}">
                <a16:creationId xmlns:a16="http://schemas.microsoft.com/office/drawing/2014/main" id="{B5530AF1-0598-7480-EF98-9D9276B4CEC3}"/>
              </a:ext>
            </a:extLst>
          </p:cNvPr>
          <p:cNvSpPr>
            <a:spLocks noGrp="1"/>
          </p:cNvSpPr>
          <p:nvPr>
            <p:ph type="pic" idx="14"/>
          </p:nvPr>
        </p:nvSpPr>
        <p:spPr>
          <a:xfrm>
            <a:off x="6838949" y="1457012"/>
            <a:ext cx="1301751" cy="1023580"/>
          </a:xfrm>
          <a:effectLst>
            <a:outerShdw blurRad="50800" dist="38100" dir="2700000" algn="tl" rotWithShape="0">
              <a:prstClr val="black">
                <a:alpha val="4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12" name="Textplatzhalter 2">
            <a:extLst>
              <a:ext uri="{FF2B5EF4-FFF2-40B4-BE49-F238E27FC236}">
                <a16:creationId xmlns:a16="http://schemas.microsoft.com/office/drawing/2014/main" id="{7479D96D-D0B2-244A-D305-EEC41FCCE5E7}"/>
              </a:ext>
            </a:extLst>
          </p:cNvPr>
          <p:cNvSpPr>
            <a:spLocks noGrp="1"/>
          </p:cNvSpPr>
          <p:nvPr>
            <p:ph type="body" idx="15" hasCustomPrompt="1"/>
          </p:nvPr>
        </p:nvSpPr>
        <p:spPr>
          <a:xfrm>
            <a:off x="3540124" y="2700259"/>
            <a:ext cx="2057400" cy="273844"/>
          </a:xfrm>
        </p:spPr>
        <p:txBody>
          <a:bodyPr anchor="b"/>
          <a:lstStyle>
            <a:lvl1pPr marL="0" indent="0" algn="ctr">
              <a:buNone/>
              <a:defRPr sz="1500" b="1">
                <a:latin typeface="Havelock Titling"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Titel</a:t>
            </a:r>
          </a:p>
        </p:txBody>
      </p:sp>
      <p:sp>
        <p:nvSpPr>
          <p:cNvPr id="14" name="Textplatzhalter 2">
            <a:extLst>
              <a:ext uri="{FF2B5EF4-FFF2-40B4-BE49-F238E27FC236}">
                <a16:creationId xmlns:a16="http://schemas.microsoft.com/office/drawing/2014/main" id="{89A7B86D-5DDB-1B5E-B244-ECC4762DD280}"/>
              </a:ext>
            </a:extLst>
          </p:cNvPr>
          <p:cNvSpPr>
            <a:spLocks noGrp="1"/>
          </p:cNvSpPr>
          <p:nvPr>
            <p:ph type="body" idx="16" hasCustomPrompt="1"/>
          </p:nvPr>
        </p:nvSpPr>
        <p:spPr>
          <a:xfrm>
            <a:off x="6454774" y="2700259"/>
            <a:ext cx="2057400" cy="273844"/>
          </a:xfrm>
        </p:spPr>
        <p:txBody>
          <a:bodyPr anchor="b"/>
          <a:lstStyle>
            <a:lvl1pPr marL="0" indent="0" algn="ctr">
              <a:buNone/>
              <a:defRPr sz="1500" b="1">
                <a:latin typeface="Havelock Titling"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Titel</a:t>
            </a:r>
          </a:p>
        </p:txBody>
      </p:sp>
      <p:sp>
        <p:nvSpPr>
          <p:cNvPr id="16" name="Textplatzhalter 2">
            <a:extLst>
              <a:ext uri="{FF2B5EF4-FFF2-40B4-BE49-F238E27FC236}">
                <a16:creationId xmlns:a16="http://schemas.microsoft.com/office/drawing/2014/main" id="{CAB30F0F-E967-3867-3EA6-157BF19BEC2F}"/>
              </a:ext>
            </a:extLst>
          </p:cNvPr>
          <p:cNvSpPr>
            <a:spLocks noGrp="1"/>
          </p:cNvSpPr>
          <p:nvPr>
            <p:ph type="body" idx="18" hasCustomPrompt="1"/>
          </p:nvPr>
        </p:nvSpPr>
        <p:spPr>
          <a:xfrm>
            <a:off x="625474" y="2689861"/>
            <a:ext cx="2057400" cy="273844"/>
          </a:xfrm>
        </p:spPr>
        <p:txBody>
          <a:bodyPr anchor="b"/>
          <a:lstStyle>
            <a:lvl1pPr marL="0" indent="0" algn="ctr">
              <a:buNone/>
              <a:defRPr sz="1500" b="1">
                <a:latin typeface="Havelock Titling"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Titel</a:t>
            </a:r>
          </a:p>
        </p:txBody>
      </p:sp>
      <p:pic>
        <p:nvPicPr>
          <p:cNvPr id="18" name="Grafik 17" descr="Ein Bild, das Screenshot, Design enthält.&#10;&#10;KI-generierte Inhalte können fehlerhaft sein.">
            <a:extLst>
              <a:ext uri="{FF2B5EF4-FFF2-40B4-BE49-F238E27FC236}">
                <a16:creationId xmlns:a16="http://schemas.microsoft.com/office/drawing/2014/main" id="{9168E1FD-033F-F15A-BDE0-7F1EA7CBA0A3}"/>
              </a:ext>
            </a:extLst>
          </p:cNvPr>
          <p:cNvPicPr>
            <a:picLocks noChangeAspect="1"/>
          </p:cNvPicPr>
          <p:nvPr userDrawn="1"/>
        </p:nvPicPr>
        <p:blipFill>
          <a:blip r:embed="rId2"/>
          <a:srcRect l="6316" t="39708" r="68023" b="37075"/>
          <a:stretch>
            <a:fillRect/>
          </a:stretch>
        </p:blipFill>
        <p:spPr>
          <a:xfrm flipV="1">
            <a:off x="-63794" y="273844"/>
            <a:ext cx="997263" cy="1128713"/>
          </a:xfrm>
          <a:prstGeom prst="rect">
            <a:avLst/>
          </a:prstGeom>
        </p:spPr>
      </p:pic>
      <p:pic>
        <p:nvPicPr>
          <p:cNvPr id="19" name="Grafik 18" descr="Ein Bild, das Screenshot, Design enthält.&#10;&#10;KI-generierte Inhalte können fehlerhaft sein.">
            <a:extLst>
              <a:ext uri="{FF2B5EF4-FFF2-40B4-BE49-F238E27FC236}">
                <a16:creationId xmlns:a16="http://schemas.microsoft.com/office/drawing/2014/main" id="{9CDB4D86-6508-0306-E348-3A189AFE1583}"/>
              </a:ext>
            </a:extLst>
          </p:cNvPr>
          <p:cNvPicPr>
            <a:picLocks noChangeAspect="1"/>
          </p:cNvPicPr>
          <p:nvPr userDrawn="1"/>
        </p:nvPicPr>
        <p:blipFill>
          <a:blip r:embed="rId2"/>
          <a:srcRect l="6316" t="39708" r="68023" b="37075"/>
          <a:stretch>
            <a:fillRect/>
          </a:stretch>
        </p:blipFill>
        <p:spPr>
          <a:xfrm flipH="1">
            <a:off x="8187020" y="206573"/>
            <a:ext cx="1020774" cy="1128713"/>
          </a:xfrm>
          <a:prstGeom prst="rect">
            <a:avLst/>
          </a:prstGeom>
        </p:spPr>
      </p:pic>
      <p:sp>
        <p:nvSpPr>
          <p:cNvPr id="20" name="Textfeld 19">
            <a:extLst>
              <a:ext uri="{FF2B5EF4-FFF2-40B4-BE49-F238E27FC236}">
                <a16:creationId xmlns:a16="http://schemas.microsoft.com/office/drawing/2014/main" id="{BFA7E467-A2A5-F103-8B3C-8017B20F650D}"/>
              </a:ext>
            </a:extLst>
          </p:cNvPr>
          <p:cNvSpPr txBox="1"/>
          <p:nvPr userDrawn="1"/>
        </p:nvSpPr>
        <p:spPr>
          <a:xfrm>
            <a:off x="625474" y="2974103"/>
            <a:ext cx="2063753" cy="323165"/>
          </a:xfrm>
          <a:prstGeom prst="rect">
            <a:avLst/>
          </a:prstGeom>
          <a:noFill/>
        </p:spPr>
        <p:txBody>
          <a:bodyPr wrap="square" rtlCol="0">
            <a:spAutoFit/>
          </a:bodyPr>
          <a:lstStyle/>
          <a:p>
            <a:endParaRPr lang="de-DE" sz="1500" dirty="0">
              <a:latin typeface="Helvetica" pitchFamily="2" charset="0"/>
            </a:endParaRPr>
          </a:p>
        </p:txBody>
      </p:sp>
      <p:sp>
        <p:nvSpPr>
          <p:cNvPr id="21" name="Textfeld 20">
            <a:extLst>
              <a:ext uri="{FF2B5EF4-FFF2-40B4-BE49-F238E27FC236}">
                <a16:creationId xmlns:a16="http://schemas.microsoft.com/office/drawing/2014/main" id="{A9EF2209-BAAD-8E82-EFF7-B11FA32BF40A}"/>
              </a:ext>
            </a:extLst>
          </p:cNvPr>
          <p:cNvSpPr txBox="1"/>
          <p:nvPr userDrawn="1"/>
        </p:nvSpPr>
        <p:spPr>
          <a:xfrm>
            <a:off x="3533771" y="3043729"/>
            <a:ext cx="2063753" cy="323165"/>
          </a:xfrm>
          <a:prstGeom prst="rect">
            <a:avLst/>
          </a:prstGeom>
          <a:noFill/>
        </p:spPr>
        <p:txBody>
          <a:bodyPr wrap="square" rtlCol="0">
            <a:spAutoFit/>
          </a:bodyPr>
          <a:lstStyle/>
          <a:p>
            <a:endParaRPr lang="de-DE" sz="1500" dirty="0">
              <a:latin typeface="Helvetica" pitchFamily="2" charset="0"/>
            </a:endParaRPr>
          </a:p>
        </p:txBody>
      </p:sp>
      <p:sp>
        <p:nvSpPr>
          <p:cNvPr id="22" name="Textfeld 21">
            <a:extLst>
              <a:ext uri="{FF2B5EF4-FFF2-40B4-BE49-F238E27FC236}">
                <a16:creationId xmlns:a16="http://schemas.microsoft.com/office/drawing/2014/main" id="{2AD68721-2C6D-43AA-9CB3-13A21C748FE7}"/>
              </a:ext>
            </a:extLst>
          </p:cNvPr>
          <p:cNvSpPr txBox="1"/>
          <p:nvPr userDrawn="1"/>
        </p:nvSpPr>
        <p:spPr>
          <a:xfrm>
            <a:off x="6457948" y="2975988"/>
            <a:ext cx="2063753" cy="323165"/>
          </a:xfrm>
          <a:prstGeom prst="rect">
            <a:avLst/>
          </a:prstGeom>
          <a:noFill/>
        </p:spPr>
        <p:txBody>
          <a:bodyPr wrap="square" rtlCol="0">
            <a:spAutoFit/>
          </a:bodyPr>
          <a:lstStyle/>
          <a:p>
            <a:endParaRPr lang="de-DE" sz="1500" dirty="0">
              <a:latin typeface="Helvetica" pitchFamily="2" charset="0"/>
            </a:endParaRPr>
          </a:p>
        </p:txBody>
      </p:sp>
    </p:spTree>
    <p:extLst>
      <p:ext uri="{BB962C8B-B14F-4D97-AF65-F5344CB8AC3E}">
        <p14:creationId xmlns:p14="http://schemas.microsoft.com/office/powerpoint/2010/main" val="182360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CE8C2-3515-C7DC-BEE4-ECB99B72AB23}"/>
              </a:ext>
            </a:extLst>
          </p:cNvPr>
          <p:cNvSpPr>
            <a:spLocks noGrp="1"/>
          </p:cNvSpPr>
          <p:nvPr>
            <p:ph type="title"/>
          </p:nvPr>
        </p:nvSpPr>
        <p:spPr>
          <a:xfrm>
            <a:off x="629841" y="273844"/>
            <a:ext cx="7886700" cy="994172"/>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7DFBA83A-D63A-5453-4425-CE6A61554E97}"/>
              </a:ext>
            </a:extLst>
          </p:cNvPr>
          <p:cNvSpPr>
            <a:spLocks noGrp="1"/>
          </p:cNvSpPr>
          <p:nvPr>
            <p:ph type="body" idx="1"/>
          </p:nvPr>
        </p:nvSpPr>
        <p:spPr>
          <a:xfrm>
            <a:off x="629842" y="1260872"/>
            <a:ext cx="3868340" cy="617934"/>
          </a:xfrm>
        </p:spPr>
        <p:txBody>
          <a:bodyPr anchor="b"/>
          <a:lstStyle>
            <a:lvl1pPr marL="0" indent="0">
              <a:buNone/>
              <a:defRPr sz="1500" b="1">
                <a:latin typeface="Havelock Titling"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Mastertextformat bearbeiten</a:t>
            </a:r>
          </a:p>
        </p:txBody>
      </p:sp>
      <p:sp>
        <p:nvSpPr>
          <p:cNvPr id="4" name="Inhaltsplatzhalter 3">
            <a:extLst>
              <a:ext uri="{FF2B5EF4-FFF2-40B4-BE49-F238E27FC236}">
                <a16:creationId xmlns:a16="http://schemas.microsoft.com/office/drawing/2014/main" id="{3601EFA8-6F8E-65A5-DC77-B20632042F8D}"/>
              </a:ext>
            </a:extLst>
          </p:cNvPr>
          <p:cNvSpPr>
            <a:spLocks noGrp="1"/>
          </p:cNvSpPr>
          <p:nvPr>
            <p:ph sz="half" idx="2"/>
          </p:nvPr>
        </p:nvSpPr>
        <p:spPr>
          <a:xfrm>
            <a:off x="629842" y="1878806"/>
            <a:ext cx="3868340" cy="276344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3B765E8-9D32-B4DC-1315-BBB3C76C372D}"/>
              </a:ext>
            </a:extLst>
          </p:cNvPr>
          <p:cNvSpPr>
            <a:spLocks noGrp="1"/>
          </p:cNvSpPr>
          <p:nvPr>
            <p:ph type="body" sz="quarter" idx="3"/>
          </p:nvPr>
        </p:nvSpPr>
        <p:spPr>
          <a:xfrm>
            <a:off x="4629150" y="1260872"/>
            <a:ext cx="3887391" cy="617934"/>
          </a:xfrm>
        </p:spPr>
        <p:txBody>
          <a:bodyPr anchor="b">
            <a:normAutofit/>
          </a:bodyPr>
          <a:lstStyle>
            <a:lvl1pPr marL="0" indent="0">
              <a:buNone/>
              <a:defRPr sz="1500" b="1">
                <a:latin typeface="Havelock Titling"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Mastertextformat bearbeiten</a:t>
            </a:r>
          </a:p>
        </p:txBody>
      </p:sp>
      <p:sp>
        <p:nvSpPr>
          <p:cNvPr id="6" name="Inhaltsplatzhalter 5">
            <a:extLst>
              <a:ext uri="{FF2B5EF4-FFF2-40B4-BE49-F238E27FC236}">
                <a16:creationId xmlns:a16="http://schemas.microsoft.com/office/drawing/2014/main" id="{02F670C9-C3B4-EF1A-A914-072B9274B977}"/>
              </a:ext>
            </a:extLst>
          </p:cNvPr>
          <p:cNvSpPr>
            <a:spLocks noGrp="1"/>
          </p:cNvSpPr>
          <p:nvPr>
            <p:ph sz="quarter" idx="4"/>
          </p:nvPr>
        </p:nvSpPr>
        <p:spPr>
          <a:xfrm>
            <a:off x="4629150" y="1878806"/>
            <a:ext cx="3887391"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06769B6-4933-0A07-A360-CE589FB60700}"/>
              </a:ext>
            </a:extLst>
          </p:cNvPr>
          <p:cNvSpPr>
            <a:spLocks noGrp="1"/>
          </p:cNvSpPr>
          <p:nvPr>
            <p:ph type="dt" sz="half" idx="10"/>
          </p:nvPr>
        </p:nvSpPr>
        <p:spPr/>
        <p:txBody>
          <a:bodyPr/>
          <a:lstStyle/>
          <a:p>
            <a:endParaRPr lang="de-DE"/>
          </a:p>
        </p:txBody>
      </p:sp>
      <p:sp>
        <p:nvSpPr>
          <p:cNvPr id="8" name="Fußzeilenplatzhalter 7">
            <a:extLst>
              <a:ext uri="{FF2B5EF4-FFF2-40B4-BE49-F238E27FC236}">
                <a16:creationId xmlns:a16="http://schemas.microsoft.com/office/drawing/2014/main" id="{5B5FB307-B6FF-2DEB-A16A-4DC375161167}"/>
              </a:ext>
            </a:extLst>
          </p:cNvPr>
          <p:cNvSpPr>
            <a:spLocks noGrp="1"/>
          </p:cNvSpPr>
          <p:nvPr>
            <p:ph type="ftr" sz="quarter" idx="11"/>
          </p:nvPr>
        </p:nvSpPr>
        <p:spPr/>
        <p:txBody>
          <a:bodyPr/>
          <a:lstStyle/>
          <a:p>
            <a:r>
              <a:rPr lang="de-DE"/>
              <a:t>KI-Workshop</a:t>
            </a:r>
          </a:p>
        </p:txBody>
      </p:sp>
      <p:sp>
        <p:nvSpPr>
          <p:cNvPr id="9" name="Foliennummernplatzhalter 8">
            <a:extLst>
              <a:ext uri="{FF2B5EF4-FFF2-40B4-BE49-F238E27FC236}">
                <a16:creationId xmlns:a16="http://schemas.microsoft.com/office/drawing/2014/main" id="{1C1E335B-758D-349E-7843-B208CE893C02}"/>
              </a:ext>
            </a:extLst>
          </p:cNvPr>
          <p:cNvSpPr>
            <a:spLocks noGrp="1"/>
          </p:cNvSpPr>
          <p:nvPr>
            <p:ph type="sldNum" sz="quarter" idx="12"/>
          </p:nvPr>
        </p:nvSpPr>
        <p:spPr/>
        <p:txBody>
          <a:bodyPr/>
          <a:lstStyle/>
          <a:p>
            <a:fld id="{82E57370-7232-3747-8449-FD2B569638F0}" type="slidenum">
              <a:rPr lang="de-DE" smtClean="0"/>
              <a:t>‹Nr.›</a:t>
            </a:fld>
            <a:endParaRPr lang="de-DE"/>
          </a:p>
        </p:txBody>
      </p:sp>
    </p:spTree>
    <p:extLst>
      <p:ext uri="{BB962C8B-B14F-4D97-AF65-F5344CB8AC3E}">
        <p14:creationId xmlns:p14="http://schemas.microsoft.com/office/powerpoint/2010/main" val="390672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ganzsei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776B-DE7C-A548-8D8F-6B867F40ACA7}"/>
              </a:ext>
            </a:extLst>
          </p:cNvPr>
          <p:cNvSpPr>
            <a:spLocks noGrp="1"/>
          </p:cNvSpPr>
          <p:nvPr>
            <p:ph type="title"/>
          </p:nvPr>
        </p:nvSpPr>
        <p:spPr>
          <a:xfrm>
            <a:off x="587838" y="303213"/>
            <a:ext cx="7260762" cy="784807"/>
          </a:xfrm>
          <a:prstGeom prst="rect">
            <a:avLst/>
          </a:prstGeom>
        </p:spPr>
        <p:txBody>
          <a:bodyPr>
            <a:noAutofit/>
          </a:bodyPr>
          <a:lstStyle>
            <a:lvl1pPr algn="l">
              <a:defRPr sz="28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Mastertitelformat bearbeiten</a:t>
            </a:r>
            <a:endParaRPr lang="de-DE" dirty="0"/>
          </a:p>
        </p:txBody>
      </p:sp>
      <p:sp>
        <p:nvSpPr>
          <p:cNvPr id="23" name="Rechteck: eine Ecke abgerundet 22">
            <a:extLst>
              <a:ext uri="{FF2B5EF4-FFF2-40B4-BE49-F238E27FC236}">
                <a16:creationId xmlns:a16="http://schemas.microsoft.com/office/drawing/2014/main" id="{2E296DB5-7121-4AE7-9B6E-F594A1F1987E}"/>
              </a:ext>
            </a:extLst>
          </p:cNvPr>
          <p:cNvSpPr/>
          <p:nvPr userDrawn="1"/>
        </p:nvSpPr>
        <p:spPr>
          <a:xfrm>
            <a:off x="1" y="4883955"/>
            <a:ext cx="525290" cy="259545"/>
          </a:xfrm>
          <a:prstGeom prst="round1Rect">
            <a:avLst>
              <a:gd name="adj" fmla="val 11439"/>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3" name="Grafik 2" descr="Ein Bild, das Text, draußen, Schild enthält.&#10;&#10;Automatisch generierte Beschreibung">
            <a:extLst>
              <a:ext uri="{FF2B5EF4-FFF2-40B4-BE49-F238E27FC236}">
                <a16:creationId xmlns:a16="http://schemas.microsoft.com/office/drawing/2014/main" id="{D8A64D78-1BE9-0854-5A3E-A7C6B68340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8133" y="185078"/>
            <a:ext cx="1124377" cy="311462"/>
          </a:xfrm>
          <a:prstGeom prst="rect">
            <a:avLst/>
          </a:prstGeom>
        </p:spPr>
      </p:pic>
      <p:sp>
        <p:nvSpPr>
          <p:cNvPr id="7" name="Bildplatzhalter 6">
            <a:extLst>
              <a:ext uri="{FF2B5EF4-FFF2-40B4-BE49-F238E27FC236}">
                <a16:creationId xmlns:a16="http://schemas.microsoft.com/office/drawing/2014/main" id="{5047FA55-D3D2-4F6F-B926-D1FF85DB9102}"/>
              </a:ext>
            </a:extLst>
          </p:cNvPr>
          <p:cNvSpPr>
            <a:spLocks noGrp="1"/>
          </p:cNvSpPr>
          <p:nvPr>
            <p:ph type="pic" sz="quarter" idx="10"/>
          </p:nvPr>
        </p:nvSpPr>
        <p:spPr>
          <a:xfrm>
            <a:off x="587837" y="1088019"/>
            <a:ext cx="7907651" cy="3432099"/>
          </a:xfrm>
          <a:prstGeom prst="rect">
            <a:avLst/>
          </a:prstGeom>
        </p:spPr>
        <p:txBody>
          <a:bodyPr/>
          <a:lstStyle>
            <a:lvl1pPr marL="0" indent="0">
              <a:buFontTx/>
              <a:buNone/>
              <a:defRPr sz="2000">
                <a:solidFill>
                  <a:schemeClr val="accent1"/>
                </a:solidFill>
              </a:defRPr>
            </a:lvl1pPr>
          </a:lstStyle>
          <a:p>
            <a:r>
              <a:rPr lang="de-DE"/>
              <a:t>Bild durch Klicken auf Symbol hinzufügen</a:t>
            </a:r>
            <a:endParaRPr lang="de-CH" dirty="0"/>
          </a:p>
        </p:txBody>
      </p:sp>
      <p:sp>
        <p:nvSpPr>
          <p:cNvPr id="19" name="Fußzeilenplatzhalter 1">
            <a:extLst>
              <a:ext uri="{FF2B5EF4-FFF2-40B4-BE49-F238E27FC236}">
                <a16:creationId xmlns:a16="http://schemas.microsoft.com/office/drawing/2014/main" id="{4E5DB36B-2BB7-4FE4-8081-7A29146B9B3E}"/>
              </a:ext>
            </a:extLst>
          </p:cNvPr>
          <p:cNvSpPr>
            <a:spLocks noGrp="1"/>
          </p:cNvSpPr>
          <p:nvPr>
            <p:ph type="ftr" sz="quarter" idx="3"/>
          </p:nvPr>
        </p:nvSpPr>
        <p:spPr>
          <a:xfrm>
            <a:off x="525293" y="4899197"/>
            <a:ext cx="4166886" cy="210893"/>
          </a:xfrm>
          <a:prstGeom prst="rect">
            <a:avLst/>
          </a:prstGeom>
        </p:spPr>
        <p:txBody>
          <a:bodyPr vert="horz" lIns="91440" tIns="45720" rIns="91440" bIns="45720" rtlCol="0" anchor="ctr"/>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KI-Workshop</a:t>
            </a:r>
            <a:endParaRPr lang="de-DE" dirty="0"/>
          </a:p>
        </p:txBody>
      </p:sp>
      <p:sp>
        <p:nvSpPr>
          <p:cNvPr id="21" name="Foliennummernplatzhalter 3">
            <a:extLst>
              <a:ext uri="{FF2B5EF4-FFF2-40B4-BE49-F238E27FC236}">
                <a16:creationId xmlns:a16="http://schemas.microsoft.com/office/drawing/2014/main" id="{D94616E1-2C7A-4816-913B-AC00E0A28BB2}"/>
              </a:ext>
            </a:extLst>
          </p:cNvPr>
          <p:cNvSpPr>
            <a:spLocks noGrp="1"/>
          </p:cNvSpPr>
          <p:nvPr>
            <p:ph type="sldNum" sz="quarter" idx="4"/>
          </p:nvPr>
        </p:nvSpPr>
        <p:spPr>
          <a:xfrm>
            <a:off x="0" y="4899197"/>
            <a:ext cx="525293" cy="212400"/>
          </a:xfrm>
          <a:prstGeom prst="rect">
            <a:avLst/>
          </a:prstGeom>
        </p:spPr>
        <p:txBody>
          <a:bodyPr vert="horz" lIns="91440" tIns="45720" rIns="91440" bIns="45720" rtlCol="0" anchor="ctr"/>
          <a:lstStyle>
            <a:lvl1pPr algn="ctr">
              <a:defRPr sz="8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857707-9157-A94B-B143-77A610B84AEB}" type="slidenum">
              <a:rPr lang="de-DE" smtClean="0"/>
              <a:pPr/>
              <a:t>‹Nr.›</a:t>
            </a:fld>
            <a:endParaRPr lang="de-DE" dirty="0"/>
          </a:p>
        </p:txBody>
      </p:sp>
    </p:spTree>
    <p:extLst>
      <p:ext uri="{BB962C8B-B14F-4D97-AF65-F5344CB8AC3E}">
        <p14:creationId xmlns:p14="http://schemas.microsoft.com/office/powerpoint/2010/main" val="3686831161"/>
      </p:ext>
    </p:extLst>
  </p:cSld>
  <p:clrMapOvr>
    <a:masterClrMapping/>
  </p:clrMapOvr>
  <p:extLst>
    <p:ext uri="{DCECCB84-F9BA-43D5-87BE-67443E8EF086}">
      <p15:sldGuideLst xmlns:p15="http://schemas.microsoft.com/office/powerpoint/2012/main">
        <p15:guide id="1" orient="horz" pos="191">
          <p15:clr>
            <a:srgbClr val="FBAE40"/>
          </p15:clr>
        </p15:guide>
        <p15:guide id="2" pos="363">
          <p15:clr>
            <a:srgbClr val="FBAE40"/>
          </p15:clr>
        </p15:guide>
        <p15:guide id="3" orient="horz" pos="3003">
          <p15:clr>
            <a:srgbClr val="FBAE40"/>
          </p15:clr>
        </p15:guide>
        <p15:guide id="4" pos="4944">
          <p15:clr>
            <a:srgbClr val="FBAE40"/>
          </p15:clr>
        </p15:guide>
        <p15:guide id="5" orient="horz" pos="69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Ref idx="1001">
        <a:schemeClr val="bg2"/>
      </p:bgRef>
    </p:bg>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B6C82383-0028-7382-FEE4-DD4F3042D12D}"/>
              </a:ext>
            </a:extLst>
          </p:cNvPr>
          <p:cNvSpPr>
            <a:spLocks noGrp="1"/>
          </p:cNvSpPr>
          <p:nvPr>
            <p:ph type="ftr" sz="quarter" idx="10"/>
          </p:nvPr>
        </p:nvSpPr>
        <p:spPr/>
        <p:txBody>
          <a:bodyPr/>
          <a:lstStyle>
            <a:lvl1pPr>
              <a:defRPr>
                <a:solidFill>
                  <a:schemeClr val="tx1"/>
                </a:solidFill>
              </a:defRPr>
            </a:lvl1pPr>
          </a:lstStyle>
          <a:p>
            <a:r>
              <a:rPr lang="de-DE"/>
              <a:t>KI-Workshop</a:t>
            </a:r>
            <a:endParaRPr lang="de-DE" dirty="0"/>
          </a:p>
        </p:txBody>
      </p:sp>
      <p:sp>
        <p:nvSpPr>
          <p:cNvPr id="4" name="Foliennummernplatzhalter 3">
            <a:extLst>
              <a:ext uri="{FF2B5EF4-FFF2-40B4-BE49-F238E27FC236}">
                <a16:creationId xmlns:a16="http://schemas.microsoft.com/office/drawing/2014/main" id="{ED702DBE-9C8F-EAEE-5CA1-535616F4CB06}"/>
              </a:ext>
            </a:extLst>
          </p:cNvPr>
          <p:cNvSpPr>
            <a:spLocks noGrp="1"/>
          </p:cNvSpPr>
          <p:nvPr>
            <p:ph type="sldNum" sz="quarter" idx="11"/>
          </p:nvPr>
        </p:nvSpPr>
        <p:spPr>
          <a:solidFill>
            <a:schemeClr val="tx1"/>
          </a:solidFill>
        </p:spPr>
        <p:txBody>
          <a:bodyPr/>
          <a:lstStyle/>
          <a:p>
            <a:fld id="{E3857707-9157-A94B-B143-77A610B84AEB}" type="slidenum">
              <a:rPr lang="de-DE" smtClean="0"/>
              <a:pPr/>
              <a:t>‹Nr.›</a:t>
            </a:fld>
            <a:endParaRPr lang="de-DE" dirty="0"/>
          </a:p>
        </p:txBody>
      </p:sp>
      <p:sp>
        <p:nvSpPr>
          <p:cNvPr id="5" name="Titel 1">
            <a:extLst>
              <a:ext uri="{FF2B5EF4-FFF2-40B4-BE49-F238E27FC236}">
                <a16:creationId xmlns:a16="http://schemas.microsoft.com/office/drawing/2014/main" id="{39CBFAB6-98AE-A548-F4E8-22476FB29DED}"/>
              </a:ext>
            </a:extLst>
          </p:cNvPr>
          <p:cNvSpPr>
            <a:spLocks noGrp="1"/>
          </p:cNvSpPr>
          <p:nvPr>
            <p:ph type="title"/>
          </p:nvPr>
        </p:nvSpPr>
        <p:spPr>
          <a:xfrm>
            <a:off x="525293" y="1643126"/>
            <a:ext cx="7260762" cy="2317765"/>
          </a:xfrm>
          <a:prstGeom prst="rect">
            <a:avLst/>
          </a:prstGeom>
        </p:spPr>
        <p:txBody>
          <a:bodyPr>
            <a:noAutofit/>
          </a:bodyPr>
          <a:lstStyle>
            <a:lvl1pPr algn="l">
              <a:defRPr sz="14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Mastertitelformat bearbeiten</a:t>
            </a:r>
          </a:p>
        </p:txBody>
      </p:sp>
      <p:pic>
        <p:nvPicPr>
          <p:cNvPr id="7" name="Grafik 6" descr="Schließendes Anführungszeichen mit einfarbiger Füllung">
            <a:extLst>
              <a:ext uri="{FF2B5EF4-FFF2-40B4-BE49-F238E27FC236}">
                <a16:creationId xmlns:a16="http://schemas.microsoft.com/office/drawing/2014/main" id="{DFE4C439-51B9-6B93-8DFD-FE35D72B7F6F}"/>
              </a:ext>
            </a:extLst>
          </p:cNvPr>
          <p:cNvPicPr>
            <a:picLocks noChangeAspect="1"/>
          </p:cNvPicPr>
          <p:nvPr userDrawn="1"/>
        </p:nvPicPr>
        <p:blipFill>
          <a:blip r:embed="rId2">
            <a:extLst>
              <a:ext uri="{96DAC541-7B7A-43D3-8B79-37D633B846F1}">
                <asvg:svgBlip xmlns:asvg="http://schemas.microsoft.com/office/drawing/2016/SVG/main" r:embed="rId3"/>
              </a:ext>
            </a:extLst>
          </a:blip>
          <a:srcRect l="22298" t="28329" r="21783" b="26621"/>
          <a:stretch>
            <a:fillRect/>
          </a:stretch>
        </p:blipFill>
        <p:spPr>
          <a:xfrm>
            <a:off x="7786055" y="3960891"/>
            <a:ext cx="511329" cy="411934"/>
          </a:xfrm>
          <a:prstGeom prst="rect">
            <a:avLst/>
          </a:prstGeom>
        </p:spPr>
      </p:pic>
      <p:pic>
        <p:nvPicPr>
          <p:cNvPr id="8" name="Grafik 7" descr="Schließendes Anführungszeichen mit einfarbiger Füllung">
            <a:extLst>
              <a:ext uri="{FF2B5EF4-FFF2-40B4-BE49-F238E27FC236}">
                <a16:creationId xmlns:a16="http://schemas.microsoft.com/office/drawing/2014/main" id="{EB18C9A7-C839-BE56-1CC6-7F0204F5059E}"/>
              </a:ext>
            </a:extLst>
          </p:cNvPr>
          <p:cNvPicPr>
            <a:picLocks noChangeAspect="1"/>
          </p:cNvPicPr>
          <p:nvPr userDrawn="1"/>
        </p:nvPicPr>
        <p:blipFill>
          <a:blip r:embed="rId2">
            <a:extLst>
              <a:ext uri="{96DAC541-7B7A-43D3-8B79-37D633B846F1}">
                <asvg:svgBlip xmlns:asvg="http://schemas.microsoft.com/office/drawing/2016/SVG/main" r:embed="rId4"/>
              </a:ext>
            </a:extLst>
          </a:blip>
          <a:srcRect l="22298" t="28329" r="21783" b="26621"/>
          <a:stretch>
            <a:fillRect/>
          </a:stretch>
        </p:blipFill>
        <p:spPr>
          <a:xfrm>
            <a:off x="525293" y="1182609"/>
            <a:ext cx="511329" cy="411934"/>
          </a:xfrm>
          <a:prstGeom prst="rect">
            <a:avLst/>
          </a:prstGeom>
        </p:spPr>
      </p:pic>
      <p:sp>
        <p:nvSpPr>
          <p:cNvPr id="2" name="Titel 1">
            <a:extLst>
              <a:ext uri="{FF2B5EF4-FFF2-40B4-BE49-F238E27FC236}">
                <a16:creationId xmlns:a16="http://schemas.microsoft.com/office/drawing/2014/main" id="{B095B326-3F6E-8186-02F0-36BDCEDF7C6E}"/>
              </a:ext>
            </a:extLst>
          </p:cNvPr>
          <p:cNvSpPr txBox="1">
            <a:spLocks/>
          </p:cNvSpPr>
          <p:nvPr userDrawn="1"/>
        </p:nvSpPr>
        <p:spPr>
          <a:xfrm>
            <a:off x="7208142" y="145184"/>
            <a:ext cx="1667154" cy="1119272"/>
          </a:xfrm>
          <a:prstGeom prst="rect">
            <a:avLst/>
          </a:prstGeom>
        </p:spPr>
        <p:txBody>
          <a:bodyPr>
            <a:noAutofit/>
          </a:bodyPr>
          <a:lstStyle>
            <a:lvl1pPr algn="l" defTabSz="455035" rtl="0" eaLnBrk="1" latinLnBrk="0" hangingPunct="1">
              <a:spcBef>
                <a:spcPct val="0"/>
              </a:spcBef>
              <a:buNone/>
              <a:defRPr sz="1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r"/>
            <a:endParaRPr lang="de-DE" dirty="0"/>
          </a:p>
          <a:p>
            <a:pPr algn="r"/>
            <a:endParaRPr lang="de-DE" dirty="0"/>
          </a:p>
        </p:txBody>
      </p:sp>
      <p:sp>
        <p:nvSpPr>
          <p:cNvPr id="11" name="Inhaltsplatzhalter 10">
            <a:extLst>
              <a:ext uri="{FF2B5EF4-FFF2-40B4-BE49-F238E27FC236}">
                <a16:creationId xmlns:a16="http://schemas.microsoft.com/office/drawing/2014/main" id="{214EF142-EDA8-5AAD-38B7-806E617434F3}"/>
              </a:ext>
            </a:extLst>
          </p:cNvPr>
          <p:cNvSpPr>
            <a:spLocks noGrp="1"/>
          </p:cNvSpPr>
          <p:nvPr>
            <p:ph sz="quarter" idx="12"/>
          </p:nvPr>
        </p:nvSpPr>
        <p:spPr>
          <a:xfrm>
            <a:off x="7241758" y="328534"/>
            <a:ext cx="1633538" cy="854075"/>
          </a:xfrm>
          <a:prstGeom prst="rect">
            <a:avLst/>
          </a:prstGeom>
        </p:spPr>
        <p:txBody>
          <a:bodyPr/>
          <a:lstStyle>
            <a:lvl1pPr algn="r">
              <a:buNone/>
              <a:defRPr sz="1100" b="1">
                <a:solidFill>
                  <a:schemeClr val="accent2"/>
                </a:solidFill>
              </a:defRPr>
            </a:lvl1pPr>
            <a:lvl2pPr>
              <a:defRPr sz="1100" b="1">
                <a:solidFill>
                  <a:schemeClr val="accent2"/>
                </a:solidFill>
              </a:defRPr>
            </a:lvl2pPr>
            <a:lvl3pPr>
              <a:defRPr sz="1100" b="1">
                <a:solidFill>
                  <a:schemeClr val="accent2"/>
                </a:solidFill>
              </a:defRPr>
            </a:lvl3pPr>
            <a:lvl4pPr>
              <a:defRPr sz="1100" b="1">
                <a:solidFill>
                  <a:schemeClr val="accent2"/>
                </a:solidFill>
              </a:defRPr>
            </a:lvl4pPr>
            <a:lvl5pPr>
              <a:defRPr sz="1100" b="1">
                <a:solidFill>
                  <a:schemeClr val="accent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6391272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776B-DE7C-A548-8D8F-6B867F40ACA7}"/>
              </a:ext>
            </a:extLst>
          </p:cNvPr>
          <p:cNvSpPr>
            <a:spLocks noGrp="1"/>
          </p:cNvSpPr>
          <p:nvPr>
            <p:ph type="title"/>
          </p:nvPr>
        </p:nvSpPr>
        <p:spPr>
          <a:xfrm>
            <a:off x="587838" y="303213"/>
            <a:ext cx="7239828" cy="784807"/>
          </a:xfrm>
          <a:prstGeom prst="rect">
            <a:avLst/>
          </a:prstGeom>
        </p:spPr>
        <p:txBody>
          <a:bodyPr/>
          <a:lstStyle>
            <a:lvl1pPr algn="l">
              <a:defRPr sz="28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Mastertitelformat bearbeiten</a:t>
            </a:r>
            <a:endParaRPr lang="de-DE" dirty="0"/>
          </a:p>
        </p:txBody>
      </p:sp>
      <p:sp>
        <p:nvSpPr>
          <p:cNvPr id="6" name="Inhaltsplatzhalter 5">
            <a:extLst>
              <a:ext uri="{FF2B5EF4-FFF2-40B4-BE49-F238E27FC236}">
                <a16:creationId xmlns:a16="http://schemas.microsoft.com/office/drawing/2014/main" id="{13C54164-7975-844F-BD06-B0A5CB83DDFA}"/>
              </a:ext>
            </a:extLst>
          </p:cNvPr>
          <p:cNvSpPr>
            <a:spLocks noGrp="1"/>
          </p:cNvSpPr>
          <p:nvPr>
            <p:ph sz="quarter" idx="10" hasCustomPrompt="1"/>
          </p:nvPr>
        </p:nvSpPr>
        <p:spPr>
          <a:xfrm>
            <a:off x="587838" y="1099013"/>
            <a:ext cx="7897812" cy="3679825"/>
          </a:xfrm>
          <a:prstGeom prst="rect">
            <a:avLst/>
          </a:prstGeom>
        </p:spPr>
        <p:txBody>
          <a:bodyPr>
            <a:normAutofit/>
          </a:bodyPr>
          <a:lstStyle>
            <a:lvl1pPr marL="0" indent="0">
              <a:buFont typeface="Arial" panose="020B0604020202020204" pitchFamily="34" charset="0"/>
              <a:buNone/>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182563" indent="-173038">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538163" indent="-177800">
              <a:buClr>
                <a:schemeClr val="accent2"/>
              </a:buCl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896938" indent="-180975">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marL="1249363" indent="-176213">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5pPr>
          </a:lstStyle>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Grafik 3" descr="Ein Bild, das Text, draußen, Schild enthält.&#10;&#10;Automatisch generierte Beschreibung">
            <a:extLst>
              <a:ext uri="{FF2B5EF4-FFF2-40B4-BE49-F238E27FC236}">
                <a16:creationId xmlns:a16="http://schemas.microsoft.com/office/drawing/2014/main" id="{7F39794B-217B-FB79-1956-BDC859B55E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8133" y="185078"/>
            <a:ext cx="1124377" cy="311462"/>
          </a:xfrm>
          <a:prstGeom prst="rect">
            <a:avLst/>
          </a:prstGeom>
        </p:spPr>
      </p:pic>
      <p:sp>
        <p:nvSpPr>
          <p:cNvPr id="20" name="Rechteck: eine Ecke abgerundet 19">
            <a:extLst>
              <a:ext uri="{FF2B5EF4-FFF2-40B4-BE49-F238E27FC236}">
                <a16:creationId xmlns:a16="http://schemas.microsoft.com/office/drawing/2014/main" id="{1509CEEF-8EEE-4D6A-AA97-EEAB6AB127E9}"/>
              </a:ext>
            </a:extLst>
          </p:cNvPr>
          <p:cNvSpPr/>
          <p:nvPr userDrawn="1"/>
        </p:nvSpPr>
        <p:spPr>
          <a:xfrm>
            <a:off x="1" y="4862513"/>
            <a:ext cx="525290" cy="280987"/>
          </a:xfrm>
          <a:prstGeom prst="round1Rect">
            <a:avLst>
              <a:gd name="adj" fmla="val 11439"/>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22" name="Fußzeilenplatzhalter 1">
            <a:extLst>
              <a:ext uri="{FF2B5EF4-FFF2-40B4-BE49-F238E27FC236}">
                <a16:creationId xmlns:a16="http://schemas.microsoft.com/office/drawing/2014/main" id="{3D3B06E8-FB70-4820-B806-CD2D1A07CA99}"/>
              </a:ext>
            </a:extLst>
          </p:cNvPr>
          <p:cNvSpPr>
            <a:spLocks noGrp="1"/>
          </p:cNvSpPr>
          <p:nvPr>
            <p:ph type="ftr" sz="quarter" idx="3"/>
          </p:nvPr>
        </p:nvSpPr>
        <p:spPr>
          <a:xfrm>
            <a:off x="525293" y="4899197"/>
            <a:ext cx="4166886" cy="210893"/>
          </a:xfrm>
          <a:prstGeom prst="rect">
            <a:avLst/>
          </a:prstGeom>
        </p:spPr>
        <p:txBody>
          <a:bodyPr vert="horz" lIns="91440" tIns="45720" rIns="91440" bIns="45720" rtlCol="0" anchor="ctr"/>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KI-Workshop</a:t>
            </a:r>
            <a:endParaRPr lang="de-DE" dirty="0"/>
          </a:p>
        </p:txBody>
      </p:sp>
      <p:sp>
        <p:nvSpPr>
          <p:cNvPr id="24" name="Foliennummernplatzhalter 3">
            <a:extLst>
              <a:ext uri="{FF2B5EF4-FFF2-40B4-BE49-F238E27FC236}">
                <a16:creationId xmlns:a16="http://schemas.microsoft.com/office/drawing/2014/main" id="{698C7A7D-B008-49F6-8BEE-61460FEDB522}"/>
              </a:ext>
            </a:extLst>
          </p:cNvPr>
          <p:cNvSpPr>
            <a:spLocks noGrp="1"/>
          </p:cNvSpPr>
          <p:nvPr>
            <p:ph type="sldNum" sz="quarter" idx="4"/>
          </p:nvPr>
        </p:nvSpPr>
        <p:spPr>
          <a:xfrm>
            <a:off x="0" y="4899197"/>
            <a:ext cx="525293" cy="212400"/>
          </a:xfrm>
          <a:prstGeom prst="rect">
            <a:avLst/>
          </a:prstGeom>
        </p:spPr>
        <p:txBody>
          <a:bodyPr vert="horz" lIns="91440" tIns="45720" rIns="91440" bIns="45720" rtlCol="0" anchor="ctr"/>
          <a:lstStyle>
            <a:lvl1pPr algn="ctr">
              <a:defRPr sz="8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857707-9157-A94B-B143-77A610B84AEB}" type="slidenum">
              <a:rPr lang="de-DE" smtClean="0"/>
              <a:pPr/>
              <a:t>‹Nr.›</a:t>
            </a:fld>
            <a:endParaRPr lang="de-DE" dirty="0"/>
          </a:p>
        </p:txBody>
      </p:sp>
    </p:spTree>
    <p:extLst>
      <p:ext uri="{BB962C8B-B14F-4D97-AF65-F5344CB8AC3E}">
        <p14:creationId xmlns:p14="http://schemas.microsoft.com/office/powerpoint/2010/main" val="1309422097"/>
      </p:ext>
    </p:extLst>
  </p:cSld>
  <p:clrMapOvr>
    <a:masterClrMapping/>
  </p:clrMapOvr>
  <p:extLst>
    <p:ext uri="{DCECCB84-F9BA-43D5-87BE-67443E8EF086}">
      <p15:sldGuideLst xmlns:p15="http://schemas.microsoft.com/office/powerpoint/2012/main">
        <p15:guide id="1" orient="horz" pos="191">
          <p15:clr>
            <a:srgbClr val="FBAE40"/>
          </p15:clr>
        </p15:guide>
        <p15:guide id="2" pos="363">
          <p15:clr>
            <a:srgbClr val="FBAE40"/>
          </p15:clr>
        </p15:guide>
        <p15:guide id="3" orient="horz" pos="3003">
          <p15:clr>
            <a:srgbClr val="FBAE40"/>
          </p15:clr>
        </p15:guide>
        <p15:guide id="4" orient="horz" pos="69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CA7C1B-9831-A443-8E0C-41E6737F5648}"/>
              </a:ext>
            </a:extLst>
          </p:cNvPr>
          <p:cNvSpPr>
            <a:spLocks noGrp="1"/>
          </p:cNvSpPr>
          <p:nvPr>
            <p:ph type="title"/>
          </p:nvPr>
        </p:nvSpPr>
        <p:spPr>
          <a:xfrm>
            <a:off x="587838" y="303214"/>
            <a:ext cx="7276213" cy="792162"/>
          </a:xfrm>
          <a:prstGeom prst="rect">
            <a:avLst/>
          </a:prstGeom>
        </p:spPr>
        <p:txBody>
          <a:bodyPr/>
          <a:lstStyle>
            <a:lvl1pPr algn="l">
              <a:defRPr sz="28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Mastertitelformat bearbeiten</a:t>
            </a:r>
            <a:endParaRPr lang="de-DE" dirty="0"/>
          </a:p>
        </p:txBody>
      </p:sp>
      <p:sp>
        <p:nvSpPr>
          <p:cNvPr id="21" name="Inhaltsplatzhalter 5">
            <a:extLst>
              <a:ext uri="{FF2B5EF4-FFF2-40B4-BE49-F238E27FC236}">
                <a16:creationId xmlns:a16="http://schemas.microsoft.com/office/drawing/2014/main" id="{A8266758-D432-E24F-9A69-FFFF4A72AB77}"/>
              </a:ext>
            </a:extLst>
          </p:cNvPr>
          <p:cNvSpPr>
            <a:spLocks noGrp="1"/>
          </p:cNvSpPr>
          <p:nvPr>
            <p:ph sz="quarter" idx="10"/>
          </p:nvPr>
        </p:nvSpPr>
        <p:spPr>
          <a:xfrm>
            <a:off x="587838" y="1099013"/>
            <a:ext cx="3983500" cy="3679825"/>
          </a:xfrm>
          <a:prstGeom prst="rect">
            <a:avLst/>
          </a:prstGeom>
        </p:spPr>
        <p:txBody>
          <a:bodyPr>
            <a:normAutofit/>
          </a:bodyPr>
          <a:lstStyle>
            <a:lvl1pPr marL="0" indent="0">
              <a:buFont typeface="Arial" panose="020B0604020202020204" pitchFamily="34" charset="0"/>
              <a:buNone/>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182563" indent="-173038">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538163" indent="-177800">
              <a:buClr>
                <a:schemeClr val="accent2"/>
              </a:buCl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896938" indent="-180975">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marL="1249363" indent="-176213">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Inhaltsplatzhalter 5">
            <a:extLst>
              <a:ext uri="{FF2B5EF4-FFF2-40B4-BE49-F238E27FC236}">
                <a16:creationId xmlns:a16="http://schemas.microsoft.com/office/drawing/2014/main" id="{00516907-84F3-9742-8F41-D0D0B80B0F01}"/>
              </a:ext>
            </a:extLst>
          </p:cNvPr>
          <p:cNvSpPr>
            <a:spLocks noGrp="1"/>
          </p:cNvSpPr>
          <p:nvPr>
            <p:ph sz="quarter" idx="11"/>
          </p:nvPr>
        </p:nvSpPr>
        <p:spPr>
          <a:xfrm>
            <a:off x="4571338" y="1099013"/>
            <a:ext cx="3914312" cy="3679825"/>
          </a:xfrm>
          <a:prstGeom prst="rect">
            <a:avLst/>
          </a:prstGeom>
        </p:spPr>
        <p:txBody>
          <a:bodyPr>
            <a:normAutofit/>
          </a:bodyPr>
          <a:lstStyle>
            <a:lvl1pPr marL="0" indent="0">
              <a:buFont typeface="Arial" panose="020B0604020202020204" pitchFamily="34" charset="0"/>
              <a:buNone/>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182563" indent="-173038">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538163" indent="-177800">
              <a:buClr>
                <a:schemeClr val="accent2"/>
              </a:buCl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896938" indent="-180975">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marL="1249363" indent="-176213">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3" name="Grafik 2" descr="Ein Bild, das Text, draußen, Schild enthält.&#10;&#10;Automatisch generierte Beschreibung">
            <a:extLst>
              <a:ext uri="{FF2B5EF4-FFF2-40B4-BE49-F238E27FC236}">
                <a16:creationId xmlns:a16="http://schemas.microsoft.com/office/drawing/2014/main" id="{4B51FDFC-245A-2975-7D19-ECF7E9724A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8133" y="185078"/>
            <a:ext cx="1124377" cy="311462"/>
          </a:xfrm>
          <a:prstGeom prst="rect">
            <a:avLst/>
          </a:prstGeom>
        </p:spPr>
      </p:pic>
      <p:sp>
        <p:nvSpPr>
          <p:cNvPr id="15" name="Rechteck: eine Ecke abgerundet 14">
            <a:extLst>
              <a:ext uri="{FF2B5EF4-FFF2-40B4-BE49-F238E27FC236}">
                <a16:creationId xmlns:a16="http://schemas.microsoft.com/office/drawing/2014/main" id="{D594D9E6-C21A-498D-B8EA-92728D6457A6}"/>
              </a:ext>
            </a:extLst>
          </p:cNvPr>
          <p:cNvSpPr/>
          <p:nvPr userDrawn="1"/>
        </p:nvSpPr>
        <p:spPr>
          <a:xfrm>
            <a:off x="1" y="4862513"/>
            <a:ext cx="525290" cy="280987"/>
          </a:xfrm>
          <a:prstGeom prst="round1Rect">
            <a:avLst>
              <a:gd name="adj" fmla="val 11439"/>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20" name="Fußzeilenplatzhalter 1">
            <a:extLst>
              <a:ext uri="{FF2B5EF4-FFF2-40B4-BE49-F238E27FC236}">
                <a16:creationId xmlns:a16="http://schemas.microsoft.com/office/drawing/2014/main" id="{87154E03-FE9C-4B62-8484-4FB74BD47EE5}"/>
              </a:ext>
            </a:extLst>
          </p:cNvPr>
          <p:cNvSpPr>
            <a:spLocks noGrp="1"/>
          </p:cNvSpPr>
          <p:nvPr>
            <p:ph type="ftr" sz="quarter" idx="3"/>
          </p:nvPr>
        </p:nvSpPr>
        <p:spPr>
          <a:xfrm>
            <a:off x="525293" y="4899197"/>
            <a:ext cx="4166886" cy="210893"/>
          </a:xfrm>
          <a:prstGeom prst="rect">
            <a:avLst/>
          </a:prstGeom>
        </p:spPr>
        <p:txBody>
          <a:bodyPr vert="horz" lIns="91440" tIns="45720" rIns="91440" bIns="45720" rtlCol="0" anchor="ctr"/>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KI-Workshop</a:t>
            </a:r>
            <a:endParaRPr lang="de-DE" dirty="0"/>
          </a:p>
        </p:txBody>
      </p:sp>
      <p:sp>
        <p:nvSpPr>
          <p:cNvPr id="24" name="Foliennummernplatzhalter 3">
            <a:extLst>
              <a:ext uri="{FF2B5EF4-FFF2-40B4-BE49-F238E27FC236}">
                <a16:creationId xmlns:a16="http://schemas.microsoft.com/office/drawing/2014/main" id="{A5B2A4A4-FA5A-45DE-BE7A-16792E84DB66}"/>
              </a:ext>
            </a:extLst>
          </p:cNvPr>
          <p:cNvSpPr>
            <a:spLocks noGrp="1"/>
          </p:cNvSpPr>
          <p:nvPr>
            <p:ph type="sldNum" sz="quarter" idx="4"/>
          </p:nvPr>
        </p:nvSpPr>
        <p:spPr>
          <a:xfrm>
            <a:off x="0" y="4899197"/>
            <a:ext cx="525293" cy="212400"/>
          </a:xfrm>
          <a:prstGeom prst="rect">
            <a:avLst/>
          </a:prstGeom>
        </p:spPr>
        <p:txBody>
          <a:bodyPr vert="horz" lIns="91440" tIns="45720" rIns="91440" bIns="45720" rtlCol="0" anchor="ctr"/>
          <a:lstStyle>
            <a:lvl1pPr algn="ctr">
              <a:defRPr sz="8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857707-9157-A94B-B143-77A610B84AEB}" type="slidenum">
              <a:rPr lang="de-DE" smtClean="0"/>
              <a:pPr/>
              <a:t>‹Nr.›</a:t>
            </a:fld>
            <a:endParaRPr lang="de-DE" dirty="0"/>
          </a:p>
        </p:txBody>
      </p:sp>
    </p:spTree>
    <p:extLst>
      <p:ext uri="{BB962C8B-B14F-4D97-AF65-F5344CB8AC3E}">
        <p14:creationId xmlns:p14="http://schemas.microsoft.com/office/powerpoint/2010/main" val="614249085"/>
      </p:ext>
    </p:extLst>
  </p:cSld>
  <p:clrMapOvr>
    <a:masterClrMapping/>
  </p:clrMapOvr>
  <p:extLst>
    <p:ext uri="{DCECCB84-F9BA-43D5-87BE-67443E8EF086}">
      <p15:sldGuideLst xmlns:p15="http://schemas.microsoft.com/office/powerpoint/2012/main">
        <p15:guide id="1" pos="363">
          <p15:clr>
            <a:srgbClr val="FBAE40"/>
          </p15:clr>
        </p15:guide>
        <p15:guide id="2" orient="horz" pos="191">
          <p15:clr>
            <a:srgbClr val="FBAE40"/>
          </p15:clr>
        </p15:guide>
        <p15:guide id="3" orient="horz" pos="3003">
          <p15:clr>
            <a:srgbClr val="FBAE40"/>
          </p15:clr>
        </p15:guide>
        <p15:guide id="4" orient="horz" pos="69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palten_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CA7C1B-9831-A443-8E0C-41E6737F5648}"/>
              </a:ext>
            </a:extLst>
          </p:cNvPr>
          <p:cNvSpPr>
            <a:spLocks noGrp="1"/>
          </p:cNvSpPr>
          <p:nvPr>
            <p:ph type="title"/>
          </p:nvPr>
        </p:nvSpPr>
        <p:spPr>
          <a:xfrm>
            <a:off x="587838" y="308238"/>
            <a:ext cx="7276213" cy="787138"/>
          </a:xfrm>
          <a:prstGeom prst="rect">
            <a:avLst/>
          </a:prstGeom>
        </p:spPr>
        <p:txBody>
          <a:bodyPr/>
          <a:lstStyle>
            <a:lvl1pPr algn="l">
              <a:defRPr sz="28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Mastertitelformat bearbeiten</a:t>
            </a:r>
            <a:endParaRPr lang="de-DE" dirty="0"/>
          </a:p>
        </p:txBody>
      </p:sp>
      <p:sp>
        <p:nvSpPr>
          <p:cNvPr id="23" name="Inhaltsplatzhalter 5">
            <a:extLst>
              <a:ext uri="{FF2B5EF4-FFF2-40B4-BE49-F238E27FC236}">
                <a16:creationId xmlns:a16="http://schemas.microsoft.com/office/drawing/2014/main" id="{5E6F8D0A-8FC0-4543-9ACD-3EF76142C1CD}"/>
              </a:ext>
            </a:extLst>
          </p:cNvPr>
          <p:cNvSpPr>
            <a:spLocks noGrp="1"/>
          </p:cNvSpPr>
          <p:nvPr>
            <p:ph sz="quarter" idx="10"/>
          </p:nvPr>
        </p:nvSpPr>
        <p:spPr>
          <a:xfrm>
            <a:off x="587838" y="1099013"/>
            <a:ext cx="4876136" cy="3679825"/>
          </a:xfrm>
          <a:prstGeom prst="rect">
            <a:avLst/>
          </a:prstGeom>
        </p:spPr>
        <p:txBody>
          <a:bodyPr>
            <a:normAutofit/>
          </a:bodyPr>
          <a:lstStyle>
            <a:lvl1pPr marL="0" indent="0">
              <a:buFont typeface="Arial" panose="020B0604020202020204" pitchFamily="34" charset="0"/>
              <a:buNone/>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182563" indent="-173038">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538163" indent="-177800">
              <a:buClr>
                <a:schemeClr val="accent2"/>
              </a:buCl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896938" indent="-180975">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marL="1249363" indent="-176213">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4" name="Inhaltsplatzhalter 5">
            <a:extLst>
              <a:ext uri="{FF2B5EF4-FFF2-40B4-BE49-F238E27FC236}">
                <a16:creationId xmlns:a16="http://schemas.microsoft.com/office/drawing/2014/main" id="{5F29270A-18AD-CA4F-A590-A328791306B6}"/>
              </a:ext>
            </a:extLst>
          </p:cNvPr>
          <p:cNvSpPr>
            <a:spLocks noGrp="1"/>
          </p:cNvSpPr>
          <p:nvPr>
            <p:ph sz="quarter" idx="11"/>
          </p:nvPr>
        </p:nvSpPr>
        <p:spPr>
          <a:xfrm>
            <a:off x="5463974" y="1099013"/>
            <a:ext cx="3021676" cy="3679825"/>
          </a:xfrm>
          <a:prstGeom prst="rect">
            <a:avLst/>
          </a:prstGeom>
        </p:spPr>
        <p:txBody>
          <a:bodyPr>
            <a:normAutofit/>
          </a:bodyPr>
          <a:lstStyle>
            <a:lvl1pPr marL="0" indent="0">
              <a:buFont typeface="Arial" panose="020B0604020202020204" pitchFamily="34" charset="0"/>
              <a:buNone/>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182563" indent="-173038">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538163" indent="-177800">
              <a:buClr>
                <a:schemeClr val="accent2"/>
              </a:buCl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896938" indent="-180975">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marL="1249363" indent="-176213">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3" name="Grafik 2" descr="Ein Bild, das Text, draußen, Schild enthält.&#10;&#10;Automatisch generierte Beschreibung">
            <a:extLst>
              <a:ext uri="{FF2B5EF4-FFF2-40B4-BE49-F238E27FC236}">
                <a16:creationId xmlns:a16="http://schemas.microsoft.com/office/drawing/2014/main" id="{B86E0A54-ED17-6753-34E2-4665737897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8133" y="185078"/>
            <a:ext cx="1124377" cy="311462"/>
          </a:xfrm>
          <a:prstGeom prst="rect">
            <a:avLst/>
          </a:prstGeom>
        </p:spPr>
      </p:pic>
      <p:sp>
        <p:nvSpPr>
          <p:cNvPr id="15" name="Rechteck: eine Ecke abgerundet 14">
            <a:extLst>
              <a:ext uri="{FF2B5EF4-FFF2-40B4-BE49-F238E27FC236}">
                <a16:creationId xmlns:a16="http://schemas.microsoft.com/office/drawing/2014/main" id="{8A5C09AF-26A7-4EE0-B70E-022AC54AFF62}"/>
              </a:ext>
            </a:extLst>
          </p:cNvPr>
          <p:cNvSpPr/>
          <p:nvPr userDrawn="1"/>
        </p:nvSpPr>
        <p:spPr>
          <a:xfrm>
            <a:off x="1" y="4862513"/>
            <a:ext cx="525290" cy="280987"/>
          </a:xfrm>
          <a:prstGeom prst="round1Rect">
            <a:avLst>
              <a:gd name="adj" fmla="val 11439"/>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7" name="Fußzeilenplatzhalter 1">
            <a:extLst>
              <a:ext uri="{FF2B5EF4-FFF2-40B4-BE49-F238E27FC236}">
                <a16:creationId xmlns:a16="http://schemas.microsoft.com/office/drawing/2014/main" id="{292AB55B-0183-4552-9BE3-16BCDCFD5A8C}"/>
              </a:ext>
            </a:extLst>
          </p:cNvPr>
          <p:cNvSpPr>
            <a:spLocks noGrp="1"/>
          </p:cNvSpPr>
          <p:nvPr>
            <p:ph type="ftr" sz="quarter" idx="3"/>
          </p:nvPr>
        </p:nvSpPr>
        <p:spPr>
          <a:xfrm>
            <a:off x="525293" y="4899197"/>
            <a:ext cx="4166886" cy="210893"/>
          </a:xfrm>
          <a:prstGeom prst="rect">
            <a:avLst/>
          </a:prstGeom>
        </p:spPr>
        <p:txBody>
          <a:bodyPr vert="horz" lIns="91440" tIns="45720" rIns="91440" bIns="45720" rtlCol="0" anchor="ctr"/>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KI-Workshop</a:t>
            </a:r>
            <a:endParaRPr lang="de-DE" dirty="0"/>
          </a:p>
        </p:txBody>
      </p:sp>
      <p:sp>
        <p:nvSpPr>
          <p:cNvPr id="22" name="Foliennummernplatzhalter 3">
            <a:extLst>
              <a:ext uri="{FF2B5EF4-FFF2-40B4-BE49-F238E27FC236}">
                <a16:creationId xmlns:a16="http://schemas.microsoft.com/office/drawing/2014/main" id="{3368E09F-2DCB-443F-A07D-057FA2269B8E}"/>
              </a:ext>
            </a:extLst>
          </p:cNvPr>
          <p:cNvSpPr>
            <a:spLocks noGrp="1"/>
          </p:cNvSpPr>
          <p:nvPr>
            <p:ph type="sldNum" sz="quarter" idx="4"/>
          </p:nvPr>
        </p:nvSpPr>
        <p:spPr>
          <a:xfrm>
            <a:off x="0" y="4899197"/>
            <a:ext cx="525293" cy="212400"/>
          </a:xfrm>
          <a:prstGeom prst="rect">
            <a:avLst/>
          </a:prstGeom>
        </p:spPr>
        <p:txBody>
          <a:bodyPr vert="horz" lIns="91440" tIns="45720" rIns="91440" bIns="45720" rtlCol="0" anchor="ctr"/>
          <a:lstStyle>
            <a:lvl1pPr algn="ctr">
              <a:defRPr sz="8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857707-9157-A94B-B143-77A610B84AEB}" type="slidenum">
              <a:rPr lang="de-DE" smtClean="0"/>
              <a:pPr/>
              <a:t>‹Nr.›</a:t>
            </a:fld>
            <a:endParaRPr lang="de-DE" dirty="0"/>
          </a:p>
        </p:txBody>
      </p:sp>
    </p:spTree>
    <p:extLst>
      <p:ext uri="{BB962C8B-B14F-4D97-AF65-F5344CB8AC3E}">
        <p14:creationId xmlns:p14="http://schemas.microsoft.com/office/powerpoint/2010/main" val="1070826873"/>
      </p:ext>
    </p:extLst>
  </p:cSld>
  <p:clrMapOvr>
    <a:masterClrMapping/>
  </p:clrMapOvr>
  <p:extLst>
    <p:ext uri="{DCECCB84-F9BA-43D5-87BE-67443E8EF086}">
      <p15:sldGuideLst xmlns:p15="http://schemas.microsoft.com/office/powerpoint/2012/main">
        <p15:guide id="1" pos="363">
          <p15:clr>
            <a:srgbClr val="FBAE40"/>
          </p15:clr>
        </p15:guide>
        <p15:guide id="2" orient="horz" pos="191">
          <p15:clr>
            <a:srgbClr val="FBAE40"/>
          </p15:clr>
        </p15:guide>
        <p15:guide id="3" orient="horz" pos="3003">
          <p15:clr>
            <a:srgbClr val="FBAE40"/>
          </p15:clr>
        </p15:guide>
        <p15:guide id="4" orient="horz" pos="69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Spalten_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CA7C1B-9831-A443-8E0C-41E6737F5648}"/>
              </a:ext>
            </a:extLst>
          </p:cNvPr>
          <p:cNvSpPr>
            <a:spLocks noGrp="1"/>
          </p:cNvSpPr>
          <p:nvPr>
            <p:ph type="title"/>
          </p:nvPr>
        </p:nvSpPr>
        <p:spPr>
          <a:xfrm>
            <a:off x="587838" y="308238"/>
            <a:ext cx="7276213" cy="787138"/>
          </a:xfrm>
          <a:prstGeom prst="rect">
            <a:avLst/>
          </a:prstGeom>
        </p:spPr>
        <p:txBody>
          <a:bodyPr/>
          <a:lstStyle>
            <a:lvl1pPr algn="l">
              <a:defRPr sz="28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Mastertitelformat bearbeiten</a:t>
            </a:r>
            <a:endParaRPr lang="de-DE" dirty="0"/>
          </a:p>
        </p:txBody>
      </p:sp>
      <p:sp>
        <p:nvSpPr>
          <p:cNvPr id="23" name="Inhaltsplatzhalter 5">
            <a:extLst>
              <a:ext uri="{FF2B5EF4-FFF2-40B4-BE49-F238E27FC236}">
                <a16:creationId xmlns:a16="http://schemas.microsoft.com/office/drawing/2014/main" id="{DAF58A08-12F0-F84C-BC17-B9BCE1E7A1D0}"/>
              </a:ext>
            </a:extLst>
          </p:cNvPr>
          <p:cNvSpPr>
            <a:spLocks noGrp="1"/>
          </p:cNvSpPr>
          <p:nvPr>
            <p:ph sz="quarter" idx="10"/>
          </p:nvPr>
        </p:nvSpPr>
        <p:spPr>
          <a:xfrm>
            <a:off x="587838" y="1099013"/>
            <a:ext cx="3043686" cy="3679825"/>
          </a:xfrm>
          <a:prstGeom prst="rect">
            <a:avLst/>
          </a:prstGeom>
        </p:spPr>
        <p:txBody>
          <a:bodyPr>
            <a:normAutofit/>
          </a:bodyPr>
          <a:lstStyle>
            <a:lvl1pPr marL="0" indent="0">
              <a:buFont typeface="Arial" panose="020B0604020202020204" pitchFamily="34" charset="0"/>
              <a:buNone/>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182563" indent="-173038">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538163" indent="-177800">
              <a:buClr>
                <a:schemeClr val="accent2"/>
              </a:buCl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896938" indent="-180975">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marL="1249363" indent="-176213">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4" name="Inhaltsplatzhalter 5">
            <a:extLst>
              <a:ext uri="{FF2B5EF4-FFF2-40B4-BE49-F238E27FC236}">
                <a16:creationId xmlns:a16="http://schemas.microsoft.com/office/drawing/2014/main" id="{07E465BB-E217-384B-BC89-BA30B09E1A69}"/>
              </a:ext>
            </a:extLst>
          </p:cNvPr>
          <p:cNvSpPr>
            <a:spLocks noGrp="1"/>
          </p:cNvSpPr>
          <p:nvPr>
            <p:ph sz="quarter" idx="11"/>
          </p:nvPr>
        </p:nvSpPr>
        <p:spPr>
          <a:xfrm>
            <a:off x="3631524" y="1099013"/>
            <a:ext cx="4854126" cy="3679825"/>
          </a:xfrm>
          <a:prstGeom prst="rect">
            <a:avLst/>
          </a:prstGeom>
        </p:spPr>
        <p:txBody>
          <a:bodyPr>
            <a:normAutofit/>
          </a:bodyPr>
          <a:lstStyle>
            <a:lvl1pPr marL="0" indent="0">
              <a:buFont typeface="Arial" panose="020B0604020202020204" pitchFamily="34" charset="0"/>
              <a:buNone/>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182563" indent="-173038">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marL="538163" indent="-177800">
              <a:buClr>
                <a:schemeClr val="accent2"/>
              </a:buCl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marL="896938" indent="-180975">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marL="1249363" indent="-176213">
              <a:buClr>
                <a:schemeClr val="accent2"/>
              </a:buClr>
              <a:buFont typeface="Arial" panose="020B0604020202020204" pitchFamily="34" charset="0"/>
              <a:buChar char="•"/>
              <a:tabLst/>
              <a:defRPr sz="2000">
                <a:solidFill>
                  <a:schemeClr val="accent1"/>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3" name="Grafik 2" descr="Ein Bild, das Text, draußen, Schild enthält.&#10;&#10;Automatisch generierte Beschreibung">
            <a:extLst>
              <a:ext uri="{FF2B5EF4-FFF2-40B4-BE49-F238E27FC236}">
                <a16:creationId xmlns:a16="http://schemas.microsoft.com/office/drawing/2014/main" id="{AB753F65-BDB3-2C6B-D16C-2CA5C3868C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8133" y="185078"/>
            <a:ext cx="1124377" cy="311462"/>
          </a:xfrm>
          <a:prstGeom prst="rect">
            <a:avLst/>
          </a:prstGeom>
        </p:spPr>
      </p:pic>
      <p:sp>
        <p:nvSpPr>
          <p:cNvPr id="15" name="Rechteck: eine Ecke abgerundet 14">
            <a:extLst>
              <a:ext uri="{FF2B5EF4-FFF2-40B4-BE49-F238E27FC236}">
                <a16:creationId xmlns:a16="http://schemas.microsoft.com/office/drawing/2014/main" id="{A67B03BE-03A7-4A50-B7FA-8FCDFAF1E5F5}"/>
              </a:ext>
            </a:extLst>
          </p:cNvPr>
          <p:cNvSpPr/>
          <p:nvPr userDrawn="1"/>
        </p:nvSpPr>
        <p:spPr>
          <a:xfrm>
            <a:off x="1" y="4862513"/>
            <a:ext cx="525290" cy="280987"/>
          </a:xfrm>
          <a:prstGeom prst="round1Rect">
            <a:avLst>
              <a:gd name="adj" fmla="val 11439"/>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7" name="Fußzeilenplatzhalter 1">
            <a:extLst>
              <a:ext uri="{FF2B5EF4-FFF2-40B4-BE49-F238E27FC236}">
                <a16:creationId xmlns:a16="http://schemas.microsoft.com/office/drawing/2014/main" id="{C46FD7DA-61A6-4DC6-BBC6-17F08ACD3B1F}"/>
              </a:ext>
            </a:extLst>
          </p:cNvPr>
          <p:cNvSpPr>
            <a:spLocks noGrp="1"/>
          </p:cNvSpPr>
          <p:nvPr>
            <p:ph type="ftr" sz="quarter" idx="3"/>
          </p:nvPr>
        </p:nvSpPr>
        <p:spPr>
          <a:xfrm>
            <a:off x="525293" y="4899197"/>
            <a:ext cx="4166886" cy="210893"/>
          </a:xfrm>
          <a:prstGeom prst="rect">
            <a:avLst/>
          </a:prstGeom>
        </p:spPr>
        <p:txBody>
          <a:bodyPr vert="horz" lIns="91440" tIns="45720" rIns="91440" bIns="45720" rtlCol="0" anchor="ctr"/>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KI-Workshop</a:t>
            </a:r>
            <a:endParaRPr lang="de-DE" dirty="0"/>
          </a:p>
        </p:txBody>
      </p:sp>
      <p:sp>
        <p:nvSpPr>
          <p:cNvPr id="22" name="Foliennummernplatzhalter 3">
            <a:extLst>
              <a:ext uri="{FF2B5EF4-FFF2-40B4-BE49-F238E27FC236}">
                <a16:creationId xmlns:a16="http://schemas.microsoft.com/office/drawing/2014/main" id="{E14081D6-5F24-43FB-A29F-189F6BD19B18}"/>
              </a:ext>
            </a:extLst>
          </p:cNvPr>
          <p:cNvSpPr>
            <a:spLocks noGrp="1"/>
          </p:cNvSpPr>
          <p:nvPr>
            <p:ph type="sldNum" sz="quarter" idx="4"/>
          </p:nvPr>
        </p:nvSpPr>
        <p:spPr>
          <a:xfrm>
            <a:off x="0" y="4899197"/>
            <a:ext cx="525293" cy="212400"/>
          </a:xfrm>
          <a:prstGeom prst="rect">
            <a:avLst/>
          </a:prstGeom>
        </p:spPr>
        <p:txBody>
          <a:bodyPr vert="horz" lIns="91440" tIns="45720" rIns="91440" bIns="45720" rtlCol="0" anchor="ctr"/>
          <a:lstStyle>
            <a:lvl1pPr algn="ctr">
              <a:defRPr sz="8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857707-9157-A94B-B143-77A610B84AEB}" type="slidenum">
              <a:rPr lang="de-DE" smtClean="0"/>
              <a:pPr/>
              <a:t>‹Nr.›</a:t>
            </a:fld>
            <a:endParaRPr lang="de-DE" dirty="0"/>
          </a:p>
        </p:txBody>
      </p:sp>
    </p:spTree>
    <p:extLst>
      <p:ext uri="{BB962C8B-B14F-4D97-AF65-F5344CB8AC3E}">
        <p14:creationId xmlns:p14="http://schemas.microsoft.com/office/powerpoint/2010/main" val="2493422105"/>
      </p:ext>
    </p:extLst>
  </p:cSld>
  <p:clrMapOvr>
    <a:masterClrMapping/>
  </p:clrMapOvr>
  <p:extLst>
    <p:ext uri="{DCECCB84-F9BA-43D5-87BE-67443E8EF086}">
      <p15:sldGuideLst xmlns:p15="http://schemas.microsoft.com/office/powerpoint/2012/main">
        <p15:guide id="1" pos="363">
          <p15:clr>
            <a:srgbClr val="FBAE40"/>
          </p15:clr>
        </p15:guide>
        <p15:guide id="2" orient="horz" pos="191">
          <p15:clr>
            <a:srgbClr val="FBAE40"/>
          </p15:clr>
        </p15:guide>
        <p15:guide id="3" orient="horz" pos="3003">
          <p15:clr>
            <a:srgbClr val="FBAE40"/>
          </p15:clr>
        </p15:guide>
        <p15:guide id="4" orient="horz" pos="690">
          <p15:clr>
            <a:srgbClr val="FBAE40"/>
          </p15:clr>
        </p15:guide>
        <p15:guide id="5" pos="53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9E6B7-89D2-E441-961C-54780A22A2BB}"/>
              </a:ext>
            </a:extLst>
          </p:cNvPr>
          <p:cNvSpPr>
            <a:spLocks noGrp="1"/>
          </p:cNvSpPr>
          <p:nvPr>
            <p:ph type="title"/>
          </p:nvPr>
        </p:nvSpPr>
        <p:spPr>
          <a:xfrm>
            <a:off x="587838" y="314788"/>
            <a:ext cx="7239828" cy="780587"/>
          </a:xfrm>
          <a:prstGeom prst="rect">
            <a:avLst/>
          </a:prstGeom>
        </p:spPr>
        <p:txBody>
          <a:bodyPr/>
          <a:lstStyle>
            <a:lvl1pPr algn="l">
              <a:defRPr sz="28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Mastertitelformat bearbeiten</a:t>
            </a:r>
            <a:endParaRPr lang="de-DE" dirty="0"/>
          </a:p>
        </p:txBody>
      </p:sp>
      <p:sp>
        <p:nvSpPr>
          <p:cNvPr id="4" name="Tabellenplatzhalter 3">
            <a:extLst>
              <a:ext uri="{FF2B5EF4-FFF2-40B4-BE49-F238E27FC236}">
                <a16:creationId xmlns:a16="http://schemas.microsoft.com/office/drawing/2014/main" id="{76E8B167-16F3-8941-9678-1A3D9554AC04}"/>
              </a:ext>
            </a:extLst>
          </p:cNvPr>
          <p:cNvSpPr>
            <a:spLocks noGrp="1"/>
          </p:cNvSpPr>
          <p:nvPr>
            <p:ph type="tbl" sz="quarter" idx="10"/>
          </p:nvPr>
        </p:nvSpPr>
        <p:spPr>
          <a:xfrm>
            <a:off x="587375" y="1095375"/>
            <a:ext cx="7908925" cy="3671888"/>
          </a:xfrm>
          <a:prstGeom prst="rect">
            <a:avLst/>
          </a:prstGeom>
        </p:spPr>
        <p:txBody>
          <a:bodyPr lIns="90000">
            <a:normAutofit/>
          </a:bodyPr>
          <a:lstStyle>
            <a:lvl1pPr marL="0" indent="0">
              <a:buNone/>
              <a:defRPr sz="2000">
                <a:solidFill>
                  <a:schemeClr val="tx2"/>
                </a:solidFill>
              </a:defRPr>
            </a:lvl1pPr>
          </a:lstStyle>
          <a:p>
            <a:r>
              <a:rPr lang="de-DE"/>
              <a:t>Tabelle durch Klicken auf Symbol hinzufügen</a:t>
            </a:r>
            <a:endParaRPr lang="de-DE" dirty="0"/>
          </a:p>
        </p:txBody>
      </p:sp>
      <p:pic>
        <p:nvPicPr>
          <p:cNvPr id="3" name="Grafik 2" descr="Ein Bild, das Text, draußen, Schild enthält.&#10;&#10;Automatisch generierte Beschreibung">
            <a:extLst>
              <a:ext uri="{FF2B5EF4-FFF2-40B4-BE49-F238E27FC236}">
                <a16:creationId xmlns:a16="http://schemas.microsoft.com/office/drawing/2014/main" id="{D4FDA10E-6DF7-CC1E-7448-CA6956D0A2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8133" y="185078"/>
            <a:ext cx="1124377" cy="311462"/>
          </a:xfrm>
          <a:prstGeom prst="rect">
            <a:avLst/>
          </a:prstGeom>
        </p:spPr>
      </p:pic>
      <p:sp>
        <p:nvSpPr>
          <p:cNvPr id="18" name="Rechteck: eine Ecke abgerundet 17">
            <a:extLst>
              <a:ext uri="{FF2B5EF4-FFF2-40B4-BE49-F238E27FC236}">
                <a16:creationId xmlns:a16="http://schemas.microsoft.com/office/drawing/2014/main" id="{C68B820B-2192-4EA4-B077-99B0687CEF49}"/>
              </a:ext>
            </a:extLst>
          </p:cNvPr>
          <p:cNvSpPr/>
          <p:nvPr userDrawn="1"/>
        </p:nvSpPr>
        <p:spPr>
          <a:xfrm>
            <a:off x="1" y="4862513"/>
            <a:ext cx="525290" cy="280987"/>
          </a:xfrm>
          <a:prstGeom prst="round1Rect">
            <a:avLst>
              <a:gd name="adj" fmla="val 11439"/>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20" name="Fußzeilenplatzhalter 1">
            <a:extLst>
              <a:ext uri="{FF2B5EF4-FFF2-40B4-BE49-F238E27FC236}">
                <a16:creationId xmlns:a16="http://schemas.microsoft.com/office/drawing/2014/main" id="{40F1E1A5-1586-40D0-ABCC-263DF05F48A7}"/>
              </a:ext>
            </a:extLst>
          </p:cNvPr>
          <p:cNvSpPr>
            <a:spLocks noGrp="1"/>
          </p:cNvSpPr>
          <p:nvPr>
            <p:ph type="ftr" sz="quarter" idx="3"/>
          </p:nvPr>
        </p:nvSpPr>
        <p:spPr>
          <a:xfrm>
            <a:off x="525293" y="4899197"/>
            <a:ext cx="4166886" cy="210893"/>
          </a:xfrm>
          <a:prstGeom prst="rect">
            <a:avLst/>
          </a:prstGeom>
        </p:spPr>
        <p:txBody>
          <a:bodyPr vert="horz" lIns="91440" tIns="45720" rIns="91440" bIns="45720" rtlCol="0" anchor="ctr"/>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KI-Workshop</a:t>
            </a:r>
            <a:endParaRPr lang="de-DE" dirty="0"/>
          </a:p>
        </p:txBody>
      </p:sp>
      <p:sp>
        <p:nvSpPr>
          <p:cNvPr id="22" name="Foliennummernplatzhalter 3">
            <a:extLst>
              <a:ext uri="{FF2B5EF4-FFF2-40B4-BE49-F238E27FC236}">
                <a16:creationId xmlns:a16="http://schemas.microsoft.com/office/drawing/2014/main" id="{7421524A-1C1A-4BBE-8860-D9E24BD04445}"/>
              </a:ext>
            </a:extLst>
          </p:cNvPr>
          <p:cNvSpPr>
            <a:spLocks noGrp="1"/>
          </p:cNvSpPr>
          <p:nvPr>
            <p:ph type="sldNum" sz="quarter" idx="4"/>
          </p:nvPr>
        </p:nvSpPr>
        <p:spPr>
          <a:xfrm>
            <a:off x="0" y="4899197"/>
            <a:ext cx="525293" cy="212400"/>
          </a:xfrm>
          <a:prstGeom prst="rect">
            <a:avLst/>
          </a:prstGeom>
        </p:spPr>
        <p:txBody>
          <a:bodyPr vert="horz" lIns="91440" tIns="45720" rIns="91440" bIns="45720" rtlCol="0" anchor="ctr"/>
          <a:lstStyle>
            <a:lvl1pPr algn="ctr">
              <a:defRPr sz="8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857707-9157-A94B-B143-77A610B84AEB}" type="slidenum">
              <a:rPr lang="de-DE" smtClean="0"/>
              <a:pPr/>
              <a:t>‹Nr.›</a:t>
            </a:fld>
            <a:endParaRPr lang="de-DE" dirty="0"/>
          </a:p>
        </p:txBody>
      </p:sp>
    </p:spTree>
    <p:extLst>
      <p:ext uri="{BB962C8B-B14F-4D97-AF65-F5344CB8AC3E}">
        <p14:creationId xmlns:p14="http://schemas.microsoft.com/office/powerpoint/2010/main" val="2286815607"/>
      </p:ext>
    </p:extLst>
  </p:cSld>
  <p:clrMapOvr>
    <a:masterClrMapping/>
  </p:clrMapOvr>
  <p:extLst>
    <p:ext uri="{DCECCB84-F9BA-43D5-87BE-67443E8EF086}">
      <p15:sldGuideLst xmlns:p15="http://schemas.microsoft.com/office/powerpoint/2012/main">
        <p15:guide id="1" orient="horz" pos="191">
          <p15:clr>
            <a:srgbClr val="FBAE40"/>
          </p15:clr>
        </p15:guide>
        <p15:guide id="2" pos="363">
          <p15:clr>
            <a:srgbClr val="FBAE40"/>
          </p15:clr>
        </p15:guide>
        <p15:guide id="3" orient="horz" pos="3003">
          <p15:clr>
            <a:srgbClr val="FBAE40"/>
          </p15:clr>
        </p15:guide>
        <p15:guide id="4" orient="horz" pos="690">
          <p15:clr>
            <a:srgbClr val="FBAE40"/>
          </p15:clr>
        </p15:guide>
        <p15:guide id="5" pos="535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ild-ganzsei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776B-DE7C-A548-8D8F-6B867F40ACA7}"/>
              </a:ext>
            </a:extLst>
          </p:cNvPr>
          <p:cNvSpPr>
            <a:spLocks noGrp="1"/>
          </p:cNvSpPr>
          <p:nvPr>
            <p:ph type="title"/>
          </p:nvPr>
        </p:nvSpPr>
        <p:spPr>
          <a:xfrm>
            <a:off x="587838" y="303213"/>
            <a:ext cx="7260762" cy="784807"/>
          </a:xfrm>
          <a:prstGeom prst="rect">
            <a:avLst/>
          </a:prstGeom>
        </p:spPr>
        <p:txBody>
          <a:bodyPr>
            <a:noAutofit/>
          </a:bodyPr>
          <a:lstStyle>
            <a:lvl1pPr algn="l">
              <a:defRPr sz="28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Mastertitelformat bearbeiten</a:t>
            </a:r>
            <a:endParaRPr lang="de-DE" dirty="0"/>
          </a:p>
        </p:txBody>
      </p:sp>
      <p:sp>
        <p:nvSpPr>
          <p:cNvPr id="23" name="Rechteck: eine Ecke abgerundet 22">
            <a:extLst>
              <a:ext uri="{FF2B5EF4-FFF2-40B4-BE49-F238E27FC236}">
                <a16:creationId xmlns:a16="http://schemas.microsoft.com/office/drawing/2014/main" id="{2E296DB5-7121-4AE7-9B6E-F594A1F1987E}"/>
              </a:ext>
            </a:extLst>
          </p:cNvPr>
          <p:cNvSpPr/>
          <p:nvPr userDrawn="1"/>
        </p:nvSpPr>
        <p:spPr>
          <a:xfrm>
            <a:off x="1" y="4862513"/>
            <a:ext cx="525290" cy="280987"/>
          </a:xfrm>
          <a:prstGeom prst="round1Rect">
            <a:avLst>
              <a:gd name="adj" fmla="val 11439"/>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3" name="Grafik 2" descr="Ein Bild, das Text, draußen, Schild enthält.&#10;&#10;Automatisch generierte Beschreibung">
            <a:extLst>
              <a:ext uri="{FF2B5EF4-FFF2-40B4-BE49-F238E27FC236}">
                <a16:creationId xmlns:a16="http://schemas.microsoft.com/office/drawing/2014/main" id="{D8A64D78-1BE9-0854-5A3E-A7C6B68340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8133" y="185078"/>
            <a:ext cx="1124377" cy="311462"/>
          </a:xfrm>
          <a:prstGeom prst="rect">
            <a:avLst/>
          </a:prstGeom>
        </p:spPr>
      </p:pic>
      <p:sp>
        <p:nvSpPr>
          <p:cNvPr id="7" name="Bildplatzhalter 6">
            <a:extLst>
              <a:ext uri="{FF2B5EF4-FFF2-40B4-BE49-F238E27FC236}">
                <a16:creationId xmlns:a16="http://schemas.microsoft.com/office/drawing/2014/main" id="{5047FA55-D3D2-4F6F-B926-D1FF85DB9102}"/>
              </a:ext>
            </a:extLst>
          </p:cNvPr>
          <p:cNvSpPr>
            <a:spLocks noGrp="1"/>
          </p:cNvSpPr>
          <p:nvPr>
            <p:ph type="pic" sz="quarter" idx="10"/>
          </p:nvPr>
        </p:nvSpPr>
        <p:spPr>
          <a:xfrm>
            <a:off x="587837" y="1088019"/>
            <a:ext cx="7907651" cy="3432099"/>
          </a:xfrm>
          <a:prstGeom prst="rect">
            <a:avLst/>
          </a:prstGeom>
        </p:spPr>
        <p:txBody>
          <a:bodyPr/>
          <a:lstStyle>
            <a:lvl1pPr marL="0" indent="0">
              <a:buFontTx/>
              <a:buNone/>
              <a:defRPr sz="2000">
                <a:solidFill>
                  <a:schemeClr val="accent1"/>
                </a:solidFill>
              </a:defRPr>
            </a:lvl1pPr>
          </a:lstStyle>
          <a:p>
            <a:r>
              <a:rPr lang="de-DE"/>
              <a:t>Bild durch Klicken auf Symbol hinzufügen</a:t>
            </a:r>
            <a:endParaRPr lang="de-CH" dirty="0"/>
          </a:p>
        </p:txBody>
      </p:sp>
      <p:sp>
        <p:nvSpPr>
          <p:cNvPr id="19" name="Fußzeilenplatzhalter 1">
            <a:extLst>
              <a:ext uri="{FF2B5EF4-FFF2-40B4-BE49-F238E27FC236}">
                <a16:creationId xmlns:a16="http://schemas.microsoft.com/office/drawing/2014/main" id="{4E5DB36B-2BB7-4FE4-8081-7A29146B9B3E}"/>
              </a:ext>
            </a:extLst>
          </p:cNvPr>
          <p:cNvSpPr>
            <a:spLocks noGrp="1"/>
          </p:cNvSpPr>
          <p:nvPr>
            <p:ph type="ftr" sz="quarter" idx="3"/>
          </p:nvPr>
        </p:nvSpPr>
        <p:spPr>
          <a:xfrm>
            <a:off x="525293" y="4899197"/>
            <a:ext cx="4166886" cy="210893"/>
          </a:xfrm>
          <a:prstGeom prst="rect">
            <a:avLst/>
          </a:prstGeom>
        </p:spPr>
        <p:txBody>
          <a:bodyPr vert="horz" lIns="91440" tIns="45720" rIns="91440" bIns="45720" rtlCol="0" anchor="ctr"/>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KI-Workshop</a:t>
            </a:r>
            <a:endParaRPr lang="de-DE" dirty="0"/>
          </a:p>
        </p:txBody>
      </p:sp>
      <p:sp>
        <p:nvSpPr>
          <p:cNvPr id="21" name="Foliennummernplatzhalter 3">
            <a:extLst>
              <a:ext uri="{FF2B5EF4-FFF2-40B4-BE49-F238E27FC236}">
                <a16:creationId xmlns:a16="http://schemas.microsoft.com/office/drawing/2014/main" id="{D94616E1-2C7A-4816-913B-AC00E0A28BB2}"/>
              </a:ext>
            </a:extLst>
          </p:cNvPr>
          <p:cNvSpPr>
            <a:spLocks noGrp="1"/>
          </p:cNvSpPr>
          <p:nvPr>
            <p:ph type="sldNum" sz="quarter" idx="4"/>
          </p:nvPr>
        </p:nvSpPr>
        <p:spPr>
          <a:xfrm>
            <a:off x="0" y="4899197"/>
            <a:ext cx="525293" cy="212400"/>
          </a:xfrm>
          <a:prstGeom prst="rect">
            <a:avLst/>
          </a:prstGeom>
        </p:spPr>
        <p:txBody>
          <a:bodyPr vert="horz" lIns="91440" tIns="45720" rIns="91440" bIns="45720" rtlCol="0" anchor="ctr"/>
          <a:lstStyle>
            <a:lvl1pPr algn="ctr">
              <a:defRPr sz="8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857707-9157-A94B-B143-77A610B84AEB}" type="slidenum">
              <a:rPr lang="de-DE" smtClean="0"/>
              <a:pPr/>
              <a:t>‹Nr.›</a:t>
            </a:fld>
            <a:endParaRPr lang="de-DE" dirty="0"/>
          </a:p>
        </p:txBody>
      </p:sp>
    </p:spTree>
    <p:extLst>
      <p:ext uri="{BB962C8B-B14F-4D97-AF65-F5344CB8AC3E}">
        <p14:creationId xmlns:p14="http://schemas.microsoft.com/office/powerpoint/2010/main" val="2393540646"/>
      </p:ext>
    </p:extLst>
  </p:cSld>
  <p:clrMapOvr>
    <a:masterClrMapping/>
  </p:clrMapOvr>
  <p:extLst>
    <p:ext uri="{DCECCB84-F9BA-43D5-87BE-67443E8EF086}">
      <p15:sldGuideLst xmlns:p15="http://schemas.microsoft.com/office/powerpoint/2012/main">
        <p15:guide id="1" orient="horz" pos="191">
          <p15:clr>
            <a:srgbClr val="FBAE40"/>
          </p15:clr>
        </p15:guide>
        <p15:guide id="2" pos="363">
          <p15:clr>
            <a:srgbClr val="FBAE40"/>
          </p15:clr>
        </p15:guide>
        <p15:guide id="3" orient="horz" pos="3003">
          <p15:clr>
            <a:srgbClr val="FBAE40"/>
          </p15:clr>
        </p15:guide>
        <p15:guide id="4" pos="4944">
          <p15:clr>
            <a:srgbClr val="FBAE40"/>
          </p15:clr>
        </p15:guide>
        <p15:guide id="5" orient="horz" pos="69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Fußzeilenplatzhalter 1">
            <a:extLst>
              <a:ext uri="{FF2B5EF4-FFF2-40B4-BE49-F238E27FC236}">
                <a16:creationId xmlns:a16="http://schemas.microsoft.com/office/drawing/2014/main" id="{2A0B5D87-00ED-4DCB-B436-83D268474A59}"/>
              </a:ext>
            </a:extLst>
          </p:cNvPr>
          <p:cNvSpPr>
            <a:spLocks noGrp="1"/>
          </p:cNvSpPr>
          <p:nvPr>
            <p:ph type="ftr" sz="quarter" idx="3"/>
          </p:nvPr>
        </p:nvSpPr>
        <p:spPr>
          <a:xfrm>
            <a:off x="525293" y="4899197"/>
            <a:ext cx="4166886" cy="210893"/>
          </a:xfrm>
          <a:prstGeom prst="rect">
            <a:avLst/>
          </a:prstGeom>
        </p:spPr>
        <p:txBody>
          <a:bodyPr vert="horz" lIns="91440" tIns="45720" rIns="91440" bIns="45720" rtlCol="0" anchor="ctr"/>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de-DE"/>
              <a:t>KI-Workshop</a:t>
            </a:r>
            <a:endParaRPr lang="de-DE" dirty="0"/>
          </a:p>
        </p:txBody>
      </p:sp>
      <p:sp>
        <p:nvSpPr>
          <p:cNvPr id="18" name="Foliennummernplatzhalter 3">
            <a:extLst>
              <a:ext uri="{FF2B5EF4-FFF2-40B4-BE49-F238E27FC236}">
                <a16:creationId xmlns:a16="http://schemas.microsoft.com/office/drawing/2014/main" id="{CEED9E54-2DBD-41FA-9234-869BB699254E}"/>
              </a:ext>
            </a:extLst>
          </p:cNvPr>
          <p:cNvSpPr>
            <a:spLocks noGrp="1"/>
          </p:cNvSpPr>
          <p:nvPr>
            <p:ph type="sldNum" sz="quarter" idx="4"/>
          </p:nvPr>
        </p:nvSpPr>
        <p:spPr>
          <a:xfrm>
            <a:off x="0" y="4899197"/>
            <a:ext cx="525293" cy="212400"/>
          </a:xfrm>
          <a:prstGeom prst="rect">
            <a:avLst/>
          </a:prstGeom>
        </p:spPr>
        <p:txBody>
          <a:bodyPr vert="horz" lIns="91440" tIns="45720" rIns="91440" bIns="45720" rtlCol="0" anchor="ctr"/>
          <a:lstStyle>
            <a:lvl1pPr algn="ctr">
              <a:defRPr sz="8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3857707-9157-A94B-B143-77A610B84AEB}" type="slidenum">
              <a:rPr lang="de-DE" smtClean="0"/>
              <a:pPr/>
              <a:t>‹Nr.›</a:t>
            </a:fld>
            <a:endParaRPr lang="de-DE" dirty="0"/>
          </a:p>
        </p:txBody>
      </p:sp>
    </p:spTree>
    <p:extLst>
      <p:ext uri="{BB962C8B-B14F-4D97-AF65-F5344CB8AC3E}">
        <p14:creationId xmlns:p14="http://schemas.microsoft.com/office/powerpoint/2010/main" val="2378929011"/>
      </p:ext>
    </p:extLst>
  </p:cSld>
  <p:clrMap bg1="lt1" tx1="dk1" bg2="lt2" tx2="dk2" accent1="accent1" accent2="accent2" accent3="accent3" accent4="accent4" accent5="accent5" accent6="accent6" hlink="hlink" folHlink="folHlink"/>
  <p:sldLayoutIdLst>
    <p:sldLayoutId id="2147483740" r:id="rId1"/>
    <p:sldLayoutId id="2147483747" r:id="rId2"/>
    <p:sldLayoutId id="2147483771" r:id="rId3"/>
    <p:sldLayoutId id="2147483744" r:id="rId4"/>
    <p:sldLayoutId id="2147483750" r:id="rId5"/>
    <p:sldLayoutId id="2147483749" r:id="rId6"/>
    <p:sldLayoutId id="2147483751" r:id="rId7"/>
    <p:sldLayoutId id="2147483746" r:id="rId8"/>
    <p:sldLayoutId id="2147483765" r:id="rId9"/>
    <p:sldLayoutId id="2147483770" r:id="rId10"/>
    <p:sldLayoutId id="2147483772" r:id="rId11"/>
    <p:sldLayoutId id="2147483773" r:id="rId12"/>
    <p:sldLayoutId id="2147483774" r:id="rId13"/>
    <p:sldLayoutId id="2147483775" r:id="rId14"/>
  </p:sldLayoutIdLst>
  <p:hf hdr="0" dt="0"/>
  <p:txStyles>
    <p:titleStyle>
      <a:lvl1pPr algn="ctr" defTabSz="455035" rtl="0" eaLnBrk="1" latinLnBrk="0" hangingPunct="1">
        <a:spcBef>
          <a:spcPct val="0"/>
        </a:spcBef>
        <a:buNone/>
        <a:defRPr sz="4400" kern="1200">
          <a:solidFill>
            <a:schemeClr val="tx1"/>
          </a:solidFill>
          <a:latin typeface="+mj-lt"/>
          <a:ea typeface="+mj-ea"/>
          <a:cs typeface="+mj-cs"/>
        </a:defRPr>
      </a:lvl1pPr>
    </p:titleStyle>
    <p:bodyStyle>
      <a:lvl1pPr marL="341276" indent="-341276" algn="l" defTabSz="455035" rtl="0" eaLnBrk="1" latinLnBrk="0" hangingPunct="1">
        <a:spcBef>
          <a:spcPct val="20000"/>
        </a:spcBef>
        <a:buFont typeface="Arial"/>
        <a:buChar char="•"/>
        <a:defRPr sz="3200" kern="1200">
          <a:solidFill>
            <a:schemeClr val="tx1"/>
          </a:solidFill>
          <a:latin typeface="+mn-lt"/>
          <a:ea typeface="+mn-ea"/>
          <a:cs typeface="+mn-cs"/>
        </a:defRPr>
      </a:lvl1pPr>
      <a:lvl2pPr marL="739435" indent="-284398" algn="l" defTabSz="455035" rtl="0" eaLnBrk="1" latinLnBrk="0" hangingPunct="1">
        <a:spcBef>
          <a:spcPct val="20000"/>
        </a:spcBef>
        <a:buFont typeface="Arial"/>
        <a:buChar char="–"/>
        <a:defRPr sz="2800" kern="1200">
          <a:solidFill>
            <a:schemeClr val="tx1"/>
          </a:solidFill>
          <a:latin typeface="+mn-lt"/>
          <a:ea typeface="+mn-ea"/>
          <a:cs typeface="+mn-cs"/>
        </a:defRPr>
      </a:lvl2pPr>
      <a:lvl3pPr marL="1137588" indent="-227504" algn="l" defTabSz="455035" rtl="0" eaLnBrk="1" latinLnBrk="0" hangingPunct="1">
        <a:spcBef>
          <a:spcPct val="20000"/>
        </a:spcBef>
        <a:buFont typeface="Arial"/>
        <a:buChar char="•"/>
        <a:defRPr sz="2400" kern="1200">
          <a:solidFill>
            <a:schemeClr val="tx1"/>
          </a:solidFill>
          <a:latin typeface="+mn-lt"/>
          <a:ea typeface="+mn-ea"/>
          <a:cs typeface="+mn-cs"/>
        </a:defRPr>
      </a:lvl3pPr>
      <a:lvl4pPr marL="1592633" indent="-227504" algn="l" defTabSz="455035" rtl="0" eaLnBrk="1" latinLnBrk="0" hangingPunct="1">
        <a:spcBef>
          <a:spcPct val="20000"/>
        </a:spcBef>
        <a:buFont typeface="Arial"/>
        <a:buChar char="–"/>
        <a:defRPr sz="2000" kern="1200">
          <a:solidFill>
            <a:schemeClr val="tx1"/>
          </a:solidFill>
          <a:latin typeface="+mn-lt"/>
          <a:ea typeface="+mn-ea"/>
          <a:cs typeface="+mn-cs"/>
        </a:defRPr>
      </a:lvl4pPr>
      <a:lvl5pPr marL="2047660" indent="-227504" algn="l" defTabSz="455035" rtl="0" eaLnBrk="1" latinLnBrk="0" hangingPunct="1">
        <a:spcBef>
          <a:spcPct val="20000"/>
        </a:spcBef>
        <a:buFont typeface="Arial"/>
        <a:buChar char="»"/>
        <a:defRPr sz="2000" kern="1200">
          <a:solidFill>
            <a:schemeClr val="tx1"/>
          </a:solidFill>
          <a:latin typeface="+mn-lt"/>
          <a:ea typeface="+mn-ea"/>
          <a:cs typeface="+mn-cs"/>
        </a:defRPr>
      </a:lvl5pPr>
      <a:lvl6pPr marL="2502698" indent="-227504" algn="l" defTabSz="455035" rtl="0" eaLnBrk="1" latinLnBrk="0" hangingPunct="1">
        <a:spcBef>
          <a:spcPct val="20000"/>
        </a:spcBef>
        <a:buFont typeface="Arial"/>
        <a:buChar char="•"/>
        <a:defRPr sz="2000" kern="1200">
          <a:solidFill>
            <a:schemeClr val="tx1"/>
          </a:solidFill>
          <a:latin typeface="+mn-lt"/>
          <a:ea typeface="+mn-ea"/>
          <a:cs typeface="+mn-cs"/>
        </a:defRPr>
      </a:lvl6pPr>
      <a:lvl7pPr marL="2957735" indent="-227504" algn="l" defTabSz="455035" rtl="0" eaLnBrk="1" latinLnBrk="0" hangingPunct="1">
        <a:spcBef>
          <a:spcPct val="20000"/>
        </a:spcBef>
        <a:buFont typeface="Arial"/>
        <a:buChar char="•"/>
        <a:defRPr sz="2000" kern="1200">
          <a:solidFill>
            <a:schemeClr val="tx1"/>
          </a:solidFill>
          <a:latin typeface="+mn-lt"/>
          <a:ea typeface="+mn-ea"/>
          <a:cs typeface="+mn-cs"/>
        </a:defRPr>
      </a:lvl7pPr>
      <a:lvl8pPr marL="3412780" indent="-227504" algn="l" defTabSz="455035" rtl="0" eaLnBrk="1" latinLnBrk="0" hangingPunct="1">
        <a:spcBef>
          <a:spcPct val="20000"/>
        </a:spcBef>
        <a:buFont typeface="Arial"/>
        <a:buChar char="•"/>
        <a:defRPr sz="2000" kern="1200">
          <a:solidFill>
            <a:schemeClr val="tx1"/>
          </a:solidFill>
          <a:latin typeface="+mn-lt"/>
          <a:ea typeface="+mn-ea"/>
          <a:cs typeface="+mn-cs"/>
        </a:defRPr>
      </a:lvl8pPr>
      <a:lvl9pPr marL="3867808" indent="-227504" algn="l" defTabSz="45503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5035" rtl="0" eaLnBrk="1" latinLnBrk="0" hangingPunct="1">
        <a:defRPr sz="1800" kern="1200">
          <a:solidFill>
            <a:schemeClr val="tx1"/>
          </a:solidFill>
          <a:latin typeface="+mn-lt"/>
          <a:ea typeface="+mn-ea"/>
          <a:cs typeface="+mn-cs"/>
        </a:defRPr>
      </a:lvl1pPr>
      <a:lvl2pPr marL="455035" algn="l" defTabSz="455035" rtl="0" eaLnBrk="1" latinLnBrk="0" hangingPunct="1">
        <a:defRPr sz="1800" kern="1200">
          <a:solidFill>
            <a:schemeClr val="tx1"/>
          </a:solidFill>
          <a:latin typeface="+mn-lt"/>
          <a:ea typeface="+mn-ea"/>
          <a:cs typeface="+mn-cs"/>
        </a:defRPr>
      </a:lvl2pPr>
      <a:lvl3pPr marL="910075" algn="l" defTabSz="455035" rtl="0" eaLnBrk="1" latinLnBrk="0" hangingPunct="1">
        <a:defRPr sz="1800" kern="1200">
          <a:solidFill>
            <a:schemeClr val="tx1"/>
          </a:solidFill>
          <a:latin typeface="+mn-lt"/>
          <a:ea typeface="+mn-ea"/>
          <a:cs typeface="+mn-cs"/>
        </a:defRPr>
      </a:lvl3pPr>
      <a:lvl4pPr marL="1365111" algn="l" defTabSz="455035" rtl="0" eaLnBrk="1" latinLnBrk="0" hangingPunct="1">
        <a:defRPr sz="1800" kern="1200">
          <a:solidFill>
            <a:schemeClr val="tx1"/>
          </a:solidFill>
          <a:latin typeface="+mn-lt"/>
          <a:ea typeface="+mn-ea"/>
          <a:cs typeface="+mn-cs"/>
        </a:defRPr>
      </a:lvl4pPr>
      <a:lvl5pPr marL="1820152" algn="l" defTabSz="455035" rtl="0" eaLnBrk="1" latinLnBrk="0" hangingPunct="1">
        <a:defRPr sz="1800" kern="1200">
          <a:solidFill>
            <a:schemeClr val="tx1"/>
          </a:solidFill>
          <a:latin typeface="+mn-lt"/>
          <a:ea typeface="+mn-ea"/>
          <a:cs typeface="+mn-cs"/>
        </a:defRPr>
      </a:lvl5pPr>
      <a:lvl6pPr marL="2275180" algn="l" defTabSz="455035" rtl="0" eaLnBrk="1" latinLnBrk="0" hangingPunct="1">
        <a:defRPr sz="1800" kern="1200">
          <a:solidFill>
            <a:schemeClr val="tx1"/>
          </a:solidFill>
          <a:latin typeface="+mn-lt"/>
          <a:ea typeface="+mn-ea"/>
          <a:cs typeface="+mn-cs"/>
        </a:defRPr>
      </a:lvl6pPr>
      <a:lvl7pPr marL="2730220" algn="l" defTabSz="455035" rtl="0" eaLnBrk="1" latinLnBrk="0" hangingPunct="1">
        <a:defRPr sz="1800" kern="1200">
          <a:solidFill>
            <a:schemeClr val="tx1"/>
          </a:solidFill>
          <a:latin typeface="+mn-lt"/>
          <a:ea typeface="+mn-ea"/>
          <a:cs typeface="+mn-cs"/>
        </a:defRPr>
      </a:lvl7pPr>
      <a:lvl8pPr marL="3185256" algn="l" defTabSz="455035" rtl="0" eaLnBrk="1" latinLnBrk="0" hangingPunct="1">
        <a:defRPr sz="1800" kern="1200">
          <a:solidFill>
            <a:schemeClr val="tx1"/>
          </a:solidFill>
          <a:latin typeface="+mn-lt"/>
          <a:ea typeface="+mn-ea"/>
          <a:cs typeface="+mn-cs"/>
        </a:defRPr>
      </a:lvl8pPr>
      <a:lvl9pPr marL="3640294" algn="l" defTabSz="45503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1.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2.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65.png"/><Relationship Id="rId7" Type="http://schemas.openxmlformats.org/officeDocument/2006/relationships/image" Target="../media/image8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quickdraw.withgoogle.com/"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hyperlink" Target="https://contxt-agentur.de/blog/kunstliche-intelligenz/midjourney-journey-4-die-beliebtesten-bildstile/"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s://zbib.org/?utm_source=chatgpt.com"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1.svg"/><Relationship Id="rId5" Type="http://schemas.openxmlformats.org/officeDocument/2006/relationships/diagramQuickStyle" Target="../diagrams/quickStyle1.xml"/><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diagramLayout" Target="../diagrams/layout1.xml"/><Relationship Id="rId9" Type="http://schemas.openxmlformats.org/officeDocument/2006/relationships/image" Target="../media/image9.svg"/><Relationship Id="rId1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94.svg"/><Relationship Id="rId5" Type="http://schemas.openxmlformats.org/officeDocument/2006/relationships/image" Target="../media/image57.png"/><Relationship Id="rId4" Type="http://schemas.openxmlformats.org/officeDocument/2006/relationships/image" Target="../media/image93.svg"/></Relationships>
</file>

<file path=ppt/slides/_rels/slide52.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95.png"/><Relationship Id="rId7"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6.svg"/></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9.svg"/></Relationships>
</file>

<file path=ppt/slides/_rels/slide5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d"/><Relationship Id="rId13" Type="http://schemas.openxmlformats.org/officeDocument/2006/relationships/image" Target="../media/image26.png"/><Relationship Id="rId18" Type="http://schemas.openxmlformats.org/officeDocument/2006/relationships/hyperlink" Target="https://pixabay.com/de/hund-husky-freund-2332240/" TargetMode="External"/><Relationship Id="rId3" Type="http://schemas.openxmlformats.org/officeDocument/2006/relationships/hyperlink" Target="https://pixabay.com/de/welpe-golden-retriever-hund-1189067/" TargetMode="External"/><Relationship Id="rId7" Type="http://schemas.openxmlformats.org/officeDocument/2006/relationships/hyperlink" Target="https://pixnio.com/de/tiere/hunde/niedlich-canine-rasen-hund-portrait-tier-haustier-welpen-im-freien" TargetMode="External"/><Relationship Id="rId12" Type="http://schemas.openxmlformats.org/officeDocument/2006/relationships/image" Target="../media/image25.png"/><Relationship Id="rId17" Type="http://schemas.openxmlformats.org/officeDocument/2006/relationships/image" Target="../media/image30.jpg"/><Relationship Id="rId2" Type="http://schemas.openxmlformats.org/officeDocument/2006/relationships/image" Target="../media/image20.jpg"/><Relationship Id="rId16" Type="http://schemas.openxmlformats.org/officeDocument/2006/relationships/image" Target="../media/image29.svg"/><Relationship Id="rId20" Type="http://schemas.openxmlformats.org/officeDocument/2006/relationships/image" Target="../media/image32.svg"/><Relationship Id="rId1" Type="http://schemas.openxmlformats.org/officeDocument/2006/relationships/slideLayout" Target="../slideLayouts/slideLayout4.xml"/><Relationship Id="rId6" Type="http://schemas.openxmlformats.org/officeDocument/2006/relationships/image" Target="../media/image22.jpg"/><Relationship Id="rId11" Type="http://schemas.openxmlformats.org/officeDocument/2006/relationships/hyperlink" Target="https://pixabay.com/de/hund-zeichnung-kind-zeichnen-670665/" TargetMode="External"/><Relationship Id="rId5" Type="http://schemas.openxmlformats.org/officeDocument/2006/relationships/hyperlink" Target="https://pxhere.com/de/photo/1374886" TargetMode="External"/><Relationship Id="rId15" Type="http://schemas.openxmlformats.org/officeDocument/2006/relationships/image" Target="../media/image28.png"/><Relationship Id="rId10" Type="http://schemas.openxmlformats.org/officeDocument/2006/relationships/image" Target="../media/image24.png"/><Relationship Id="rId19" Type="http://schemas.openxmlformats.org/officeDocument/2006/relationships/image" Target="../media/image31.png"/><Relationship Id="rId4" Type="http://schemas.openxmlformats.org/officeDocument/2006/relationships/image" Target="../media/image21.jpg!d"/><Relationship Id="rId9" Type="http://schemas.openxmlformats.org/officeDocument/2006/relationships/hyperlink" Target="https://pxhere.com/de/photo/1017658" TargetMode="External"/><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8.png"/><Relationship Id="rId18" Type="http://schemas.openxmlformats.org/officeDocument/2006/relationships/image" Target="../media/image48.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7.png"/><Relationship Id="rId2" Type="http://schemas.openxmlformats.org/officeDocument/2006/relationships/notesSlide" Target="../notesSlides/notesSlide3.xml"/><Relationship Id="rId16" Type="http://schemas.openxmlformats.org/officeDocument/2006/relationships/image" Target="../media/image46.svg"/><Relationship Id="rId1" Type="http://schemas.openxmlformats.org/officeDocument/2006/relationships/slideLayout" Target="../slideLayouts/slideLayout4.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5.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C85D41-F8C5-48C8-B20A-C28FE6394385}"/>
              </a:ext>
            </a:extLst>
          </p:cNvPr>
          <p:cNvSpPr>
            <a:spLocks noGrp="1"/>
          </p:cNvSpPr>
          <p:nvPr>
            <p:ph type="title"/>
          </p:nvPr>
        </p:nvSpPr>
        <p:spPr/>
        <p:txBody>
          <a:bodyPr/>
          <a:lstStyle/>
          <a:p>
            <a:r>
              <a:rPr lang="de-DE" dirty="0"/>
              <a:t>KI-Workshop	</a:t>
            </a:r>
            <a:endParaRPr lang="de-CH" dirty="0"/>
          </a:p>
        </p:txBody>
      </p:sp>
      <p:sp>
        <p:nvSpPr>
          <p:cNvPr id="3" name="Textplatzhalter 2">
            <a:extLst>
              <a:ext uri="{FF2B5EF4-FFF2-40B4-BE49-F238E27FC236}">
                <a16:creationId xmlns:a16="http://schemas.microsoft.com/office/drawing/2014/main" id="{99F3C84B-5085-44E0-B219-A3710A3F35BE}"/>
              </a:ext>
            </a:extLst>
          </p:cNvPr>
          <p:cNvSpPr>
            <a:spLocks noGrp="1"/>
          </p:cNvSpPr>
          <p:nvPr>
            <p:ph type="body" sz="quarter" idx="10"/>
          </p:nvPr>
        </p:nvSpPr>
        <p:spPr/>
        <p:txBody>
          <a:bodyPr/>
          <a:lstStyle/>
          <a:p>
            <a:r>
              <a:rPr lang="de-DE" dirty="0"/>
              <a:t>Abschlussklassen 2026</a:t>
            </a:r>
            <a:endParaRPr lang="de-CH" dirty="0"/>
          </a:p>
        </p:txBody>
      </p:sp>
    </p:spTree>
    <p:extLst>
      <p:ext uri="{BB962C8B-B14F-4D97-AF65-F5344CB8AC3E}">
        <p14:creationId xmlns:p14="http://schemas.microsoft.com/office/powerpoint/2010/main" val="3116706465"/>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469EB2-42CA-D27F-FB04-795DA667803B}"/>
              </a:ext>
            </a:extLst>
          </p:cNvPr>
          <p:cNvSpPr>
            <a:spLocks noGrp="1"/>
          </p:cNvSpPr>
          <p:nvPr>
            <p:ph type="title"/>
          </p:nvPr>
        </p:nvSpPr>
        <p:spPr/>
        <p:txBody>
          <a:bodyPr/>
          <a:lstStyle/>
          <a:p>
            <a:r>
              <a:rPr lang="de-DE" dirty="0"/>
              <a:t>Arten von Daten</a:t>
            </a:r>
          </a:p>
        </p:txBody>
      </p:sp>
      <p:pic>
        <p:nvPicPr>
          <p:cNvPr id="7" name="Grafik 6" descr="Vertrag mit einfarbiger Füllung">
            <a:extLst>
              <a:ext uri="{FF2B5EF4-FFF2-40B4-BE49-F238E27FC236}">
                <a16:creationId xmlns:a16="http://schemas.microsoft.com/office/drawing/2014/main" id="{D5A539DC-1AB8-6A9C-A03B-7AD44628AB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486" y="3821962"/>
            <a:ext cx="685800" cy="685800"/>
          </a:xfrm>
          <a:prstGeom prst="rect">
            <a:avLst/>
          </a:prstGeom>
        </p:spPr>
      </p:pic>
      <p:pic>
        <p:nvPicPr>
          <p:cNvPr id="9" name="Grafik 8" descr="Marke Häkchen mit einfarbiger Füllung">
            <a:extLst>
              <a:ext uri="{FF2B5EF4-FFF2-40B4-BE49-F238E27FC236}">
                <a16:creationId xmlns:a16="http://schemas.microsoft.com/office/drawing/2014/main" id="{C146F799-77F1-5F71-4ADF-3BC1856C86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4486" y="2936010"/>
            <a:ext cx="685800" cy="685800"/>
          </a:xfrm>
          <a:prstGeom prst="rect">
            <a:avLst/>
          </a:prstGeom>
        </p:spPr>
      </p:pic>
      <p:pic>
        <p:nvPicPr>
          <p:cNvPr id="11" name="Grafik 10" descr="Benutzer mit einfarbiger Füllung">
            <a:extLst>
              <a:ext uri="{FF2B5EF4-FFF2-40B4-BE49-F238E27FC236}">
                <a16:creationId xmlns:a16="http://schemas.microsoft.com/office/drawing/2014/main" id="{8F444DF6-C6C5-BEC6-B1C7-DBD83FFDEC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0375" y="2050513"/>
            <a:ext cx="685800" cy="685800"/>
          </a:xfrm>
          <a:prstGeom prst="rect">
            <a:avLst/>
          </a:prstGeom>
        </p:spPr>
      </p:pic>
      <p:pic>
        <p:nvPicPr>
          <p:cNvPr id="13" name="Grafik 12" descr="Sperren mit einfarbiger Füllung">
            <a:extLst>
              <a:ext uri="{FF2B5EF4-FFF2-40B4-BE49-F238E27FC236}">
                <a16:creationId xmlns:a16="http://schemas.microsoft.com/office/drawing/2014/main" id="{06BAAC83-E814-0263-8319-1333497E91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4486" y="1165016"/>
            <a:ext cx="685800" cy="685800"/>
          </a:xfrm>
          <a:prstGeom prst="rect">
            <a:avLst/>
          </a:prstGeom>
        </p:spPr>
      </p:pic>
      <p:sp>
        <p:nvSpPr>
          <p:cNvPr id="16" name="Inhaltsplatzhalter 2">
            <a:extLst>
              <a:ext uri="{FF2B5EF4-FFF2-40B4-BE49-F238E27FC236}">
                <a16:creationId xmlns:a16="http://schemas.microsoft.com/office/drawing/2014/main" id="{391D0825-A3A3-4F9F-CCEB-94C0F617799A}"/>
              </a:ext>
            </a:extLst>
          </p:cNvPr>
          <p:cNvSpPr txBox="1">
            <a:spLocks/>
          </p:cNvSpPr>
          <p:nvPr/>
        </p:nvSpPr>
        <p:spPr>
          <a:xfrm>
            <a:off x="1729686" y="1088020"/>
            <a:ext cx="6398314" cy="839792"/>
          </a:xfrm>
          <a:prstGeom prst="rect">
            <a:avLst/>
          </a:prstGeom>
        </p:spPr>
        <p:txBody>
          <a:bodyPr vert="horz" lIns="68580" tIns="34290" rIns="68580" bIns="3429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de-CH" sz="1650" b="1" dirty="0">
                <a:solidFill>
                  <a:srgbClr val="000000"/>
                </a:solidFill>
                <a:latin typeface="Verdana" panose="020B0604030504040204" pitchFamily="34" charset="0"/>
                <a:ea typeface="Verdana" panose="020B0604030504040204" pitchFamily="34" charset="0"/>
              </a:rPr>
              <a:t>Vertrauliche Daten</a:t>
            </a:r>
            <a:br>
              <a:rPr lang="de-CH" sz="1650" b="1" dirty="0">
                <a:solidFill>
                  <a:srgbClr val="000000"/>
                </a:solidFill>
                <a:latin typeface="Verdana" panose="020B0604030504040204" pitchFamily="34" charset="0"/>
                <a:ea typeface="Verdana" panose="020B0604030504040204" pitchFamily="34" charset="0"/>
              </a:rPr>
            </a:br>
            <a:r>
              <a:rPr lang="de-CH" sz="1650" dirty="0">
                <a:solidFill>
                  <a:srgbClr val="000000"/>
                </a:solidFill>
                <a:latin typeface="Verdana" panose="020B0604030504040204" pitchFamily="34" charset="0"/>
                <a:ea typeface="Verdana" panose="020B0604030504040204" pitchFamily="34" charset="0"/>
              </a:rPr>
              <a:t>Lohneinstufungen, Vertragsdaten</a:t>
            </a:r>
            <a:endParaRPr lang="de-CH" sz="1650" dirty="0">
              <a:latin typeface="Verdana" panose="020B0604030504040204" pitchFamily="34" charset="0"/>
              <a:ea typeface="Verdana" panose="020B0604030504040204" pitchFamily="34" charset="0"/>
            </a:endParaRPr>
          </a:p>
          <a:p>
            <a:endParaRPr lang="de-DE" sz="1650" dirty="0">
              <a:latin typeface="Verdana" panose="020B0604030504040204" pitchFamily="34" charset="0"/>
              <a:ea typeface="Verdana" panose="020B0604030504040204" pitchFamily="34" charset="0"/>
            </a:endParaRPr>
          </a:p>
        </p:txBody>
      </p:sp>
      <p:sp>
        <p:nvSpPr>
          <p:cNvPr id="17" name="Inhaltsplatzhalter 2">
            <a:extLst>
              <a:ext uri="{FF2B5EF4-FFF2-40B4-BE49-F238E27FC236}">
                <a16:creationId xmlns:a16="http://schemas.microsoft.com/office/drawing/2014/main" id="{F7A41E0D-4EDA-CA14-20FD-3EEC92A49892}"/>
              </a:ext>
            </a:extLst>
          </p:cNvPr>
          <p:cNvSpPr txBox="1">
            <a:spLocks/>
          </p:cNvSpPr>
          <p:nvPr/>
        </p:nvSpPr>
        <p:spPr>
          <a:xfrm>
            <a:off x="1729684" y="2859015"/>
            <a:ext cx="6398314" cy="839792"/>
          </a:xfrm>
          <a:prstGeom prst="rect">
            <a:avLst/>
          </a:prstGeom>
        </p:spPr>
        <p:txBody>
          <a:bodyPr vert="horz" lIns="68580" tIns="34290" rIns="68580" bIns="3429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de-CH" sz="1650" b="1" dirty="0">
                <a:solidFill>
                  <a:srgbClr val="000000"/>
                </a:solidFill>
                <a:latin typeface="Verdana" panose="020B0604030504040204" pitchFamily="34" charset="0"/>
                <a:ea typeface="Verdana" panose="020B0604030504040204" pitchFamily="34" charset="0"/>
              </a:rPr>
              <a:t>Werke und Marken Dritter</a:t>
            </a:r>
            <a:br>
              <a:rPr lang="de-CH" sz="1650" b="1" dirty="0">
                <a:solidFill>
                  <a:srgbClr val="000000"/>
                </a:solidFill>
                <a:latin typeface="Verdana" panose="020B0604030504040204" pitchFamily="34" charset="0"/>
                <a:ea typeface="Verdana" panose="020B0604030504040204" pitchFamily="34" charset="0"/>
              </a:rPr>
            </a:br>
            <a:r>
              <a:rPr lang="de-CH" sz="1650" dirty="0">
                <a:solidFill>
                  <a:srgbClr val="000000"/>
                </a:solidFill>
                <a:latin typeface="Verdana" panose="020B0604030504040204" pitchFamily="34" charset="0"/>
                <a:ea typeface="Verdana" panose="020B0604030504040204" pitchFamily="34" charset="0"/>
              </a:rPr>
              <a:t>Urheberrechtlich geschütztes Material</a:t>
            </a:r>
            <a:endParaRPr lang="de-CH" sz="1650" dirty="0">
              <a:latin typeface="Verdana" panose="020B0604030504040204" pitchFamily="34" charset="0"/>
              <a:ea typeface="Verdana" panose="020B0604030504040204" pitchFamily="34" charset="0"/>
            </a:endParaRPr>
          </a:p>
          <a:p>
            <a:endParaRPr lang="de-DE" sz="1650" dirty="0">
              <a:latin typeface="Verdana" panose="020B0604030504040204" pitchFamily="34" charset="0"/>
              <a:ea typeface="Verdana" panose="020B0604030504040204" pitchFamily="34" charset="0"/>
            </a:endParaRPr>
          </a:p>
        </p:txBody>
      </p:sp>
      <p:sp>
        <p:nvSpPr>
          <p:cNvPr id="18" name="Inhaltsplatzhalter 2">
            <a:extLst>
              <a:ext uri="{FF2B5EF4-FFF2-40B4-BE49-F238E27FC236}">
                <a16:creationId xmlns:a16="http://schemas.microsoft.com/office/drawing/2014/main" id="{75F7AD0E-2729-C905-ED10-9CEE7646AE55}"/>
              </a:ext>
            </a:extLst>
          </p:cNvPr>
          <p:cNvSpPr txBox="1">
            <a:spLocks/>
          </p:cNvSpPr>
          <p:nvPr/>
        </p:nvSpPr>
        <p:spPr>
          <a:xfrm>
            <a:off x="1729684" y="3744967"/>
            <a:ext cx="6398314" cy="839792"/>
          </a:xfrm>
          <a:prstGeom prst="rect">
            <a:avLst/>
          </a:prstGeom>
        </p:spPr>
        <p:txBody>
          <a:bodyPr vert="horz" lIns="68580" tIns="34290" rIns="68580" bIns="3429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de-CH" sz="1650" b="1" dirty="0">
                <a:solidFill>
                  <a:srgbClr val="000000"/>
                </a:solidFill>
                <a:latin typeface="Verdana" panose="020B0604030504040204" pitchFamily="34" charset="0"/>
                <a:ea typeface="Verdana" panose="020B0604030504040204" pitchFamily="34" charset="0"/>
              </a:rPr>
              <a:t>Interne Informationen, Geschäftsgeheimnisse</a:t>
            </a:r>
            <a:br>
              <a:rPr lang="de-CH" sz="1650" b="1" dirty="0">
                <a:latin typeface="Verdana" panose="020B0604030504040204" pitchFamily="34" charset="0"/>
                <a:ea typeface="Verdana" panose="020B0604030504040204" pitchFamily="34" charset="0"/>
              </a:rPr>
            </a:br>
            <a:r>
              <a:rPr lang="de-CH" sz="1650" dirty="0">
                <a:solidFill>
                  <a:srgbClr val="000000"/>
                </a:solidFill>
                <a:latin typeface="Verdana" panose="020B0604030504040204" pitchFamily="34" charset="0"/>
                <a:ea typeface="Verdana" panose="020B0604030504040204" pitchFamily="34" charset="0"/>
              </a:rPr>
              <a:t>Sitzungsprotokolle, Jahresrechnungen, interne Mails</a:t>
            </a:r>
            <a:endParaRPr lang="de-CH" sz="1650" dirty="0">
              <a:latin typeface="Verdana" panose="020B0604030504040204" pitchFamily="34" charset="0"/>
              <a:ea typeface="Verdana" panose="020B0604030504040204" pitchFamily="34" charset="0"/>
            </a:endParaRPr>
          </a:p>
        </p:txBody>
      </p:sp>
      <p:pic>
        <p:nvPicPr>
          <p:cNvPr id="19" name="Grafik 18" descr="Warnung mit einfarbiger Füllung">
            <a:extLst>
              <a:ext uri="{FF2B5EF4-FFF2-40B4-BE49-F238E27FC236}">
                <a16:creationId xmlns:a16="http://schemas.microsoft.com/office/drawing/2014/main" id="{B5E69715-6E20-CB2B-FD64-D332265126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58164" y="59864"/>
            <a:ext cx="1369836" cy="1369836"/>
          </a:xfrm>
          <a:prstGeom prst="rect">
            <a:avLst/>
          </a:prstGeom>
        </p:spPr>
      </p:pic>
      <p:sp>
        <p:nvSpPr>
          <p:cNvPr id="12" name="Inhaltsplatzhalter 2">
            <a:extLst>
              <a:ext uri="{FF2B5EF4-FFF2-40B4-BE49-F238E27FC236}">
                <a16:creationId xmlns:a16="http://schemas.microsoft.com/office/drawing/2014/main" id="{31183545-3E14-9DFD-94CF-C5AE9B3029DE}"/>
              </a:ext>
            </a:extLst>
          </p:cNvPr>
          <p:cNvSpPr txBox="1">
            <a:spLocks/>
          </p:cNvSpPr>
          <p:nvPr/>
        </p:nvSpPr>
        <p:spPr>
          <a:xfrm>
            <a:off x="1729684" y="1973517"/>
            <a:ext cx="6398314" cy="839792"/>
          </a:xfrm>
          <a:prstGeom prst="rect">
            <a:avLst/>
          </a:prstGeom>
        </p:spPr>
        <p:txBody>
          <a:bodyPr vert="horz" lIns="68580" tIns="34290" rIns="68580" bIns="3429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de-CH" sz="1650" b="1" dirty="0">
                <a:solidFill>
                  <a:srgbClr val="000000"/>
                </a:solidFill>
                <a:latin typeface="Verdana" panose="020B0604030504040204" pitchFamily="34" charset="0"/>
                <a:ea typeface="Verdana" panose="020B0604030504040204" pitchFamily="34" charset="0"/>
              </a:rPr>
              <a:t>Personenbezogene Daten</a:t>
            </a:r>
            <a:br>
              <a:rPr lang="de-CH" sz="1650" b="1" dirty="0"/>
            </a:br>
            <a:r>
              <a:rPr lang="de-CH" sz="1650" dirty="0">
                <a:solidFill>
                  <a:srgbClr val="000000"/>
                </a:solidFill>
                <a:latin typeface="Verdana" panose="020B0604030504040204" pitchFamily="34" charset="0"/>
                <a:ea typeface="Verdana" panose="020B0604030504040204" pitchFamily="34" charset="0"/>
              </a:rPr>
              <a:t>Name, Adresse, Geburtsdatum, Portraitfoto</a:t>
            </a:r>
          </a:p>
          <a:p>
            <a:endParaRPr lang="de-DE" sz="1650" dirty="0">
              <a:latin typeface="Verdana" panose="020B0604030504040204" pitchFamily="34" charset="0"/>
              <a:ea typeface="Verdana" panose="020B0604030504040204" pitchFamily="34" charset="0"/>
            </a:endParaRPr>
          </a:p>
        </p:txBody>
      </p:sp>
      <p:sp>
        <p:nvSpPr>
          <p:cNvPr id="14" name="Fußzeilenplatzhalter 13">
            <a:extLst>
              <a:ext uri="{FF2B5EF4-FFF2-40B4-BE49-F238E27FC236}">
                <a16:creationId xmlns:a16="http://schemas.microsoft.com/office/drawing/2014/main" id="{FD9CCF6A-AFB6-9E29-A191-FE053D416A9B}"/>
              </a:ext>
            </a:extLst>
          </p:cNvPr>
          <p:cNvSpPr>
            <a:spLocks noGrp="1"/>
          </p:cNvSpPr>
          <p:nvPr>
            <p:ph type="ftr" sz="quarter" idx="3"/>
          </p:nvPr>
        </p:nvSpPr>
        <p:spPr/>
        <p:txBody>
          <a:bodyPr/>
          <a:lstStyle/>
          <a:p>
            <a:r>
              <a:rPr lang="de-DE"/>
              <a:t>KI-Workshop</a:t>
            </a:r>
            <a:endParaRPr lang="de-DE" dirty="0"/>
          </a:p>
        </p:txBody>
      </p:sp>
      <p:sp>
        <p:nvSpPr>
          <p:cNvPr id="15" name="Foliennummernplatzhalter 14">
            <a:extLst>
              <a:ext uri="{FF2B5EF4-FFF2-40B4-BE49-F238E27FC236}">
                <a16:creationId xmlns:a16="http://schemas.microsoft.com/office/drawing/2014/main" id="{0CB19C29-F866-4E2F-F306-C63A8CAFEF42}"/>
              </a:ext>
            </a:extLst>
          </p:cNvPr>
          <p:cNvSpPr>
            <a:spLocks noGrp="1"/>
          </p:cNvSpPr>
          <p:nvPr>
            <p:ph type="sldNum" sz="quarter" idx="4"/>
          </p:nvPr>
        </p:nvSpPr>
        <p:spPr/>
        <p:txBody>
          <a:bodyPr/>
          <a:lstStyle/>
          <a:p>
            <a:fld id="{E3857707-9157-A94B-B143-77A610B84AEB}" type="slidenum">
              <a:rPr lang="de-DE" smtClean="0"/>
              <a:pPr/>
              <a:t>10</a:t>
            </a:fld>
            <a:endParaRPr lang="de-DE" dirty="0"/>
          </a:p>
        </p:txBody>
      </p:sp>
    </p:spTree>
    <p:extLst>
      <p:ext uri="{BB962C8B-B14F-4D97-AF65-F5344CB8AC3E}">
        <p14:creationId xmlns:p14="http://schemas.microsoft.com/office/powerpoint/2010/main" val="416751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D1E54-8C2E-6487-FCCA-4F93AA985A04}"/>
              </a:ext>
            </a:extLst>
          </p:cNvPr>
          <p:cNvSpPr>
            <a:spLocks noGrp="1"/>
          </p:cNvSpPr>
          <p:nvPr>
            <p:ph type="title"/>
          </p:nvPr>
        </p:nvSpPr>
        <p:spPr/>
        <p:txBody>
          <a:bodyPr/>
          <a:lstStyle/>
          <a:p>
            <a:r>
              <a:rPr lang="de-DE" dirty="0"/>
              <a:t>Massnahmen</a:t>
            </a:r>
          </a:p>
        </p:txBody>
      </p:sp>
      <p:pic>
        <p:nvPicPr>
          <p:cNvPr id="18" name="Bildplatzhalter 13" descr="Signal mit einfarbiger Füllung">
            <a:extLst>
              <a:ext uri="{FF2B5EF4-FFF2-40B4-BE49-F238E27FC236}">
                <a16:creationId xmlns:a16="http://schemas.microsoft.com/office/drawing/2014/main" id="{8681C2D1-9EEF-F6E4-0717-5FA1F1D2E2F1}"/>
              </a:ext>
            </a:extLst>
          </p:cNvPr>
          <p:cNvPicPr>
            <a:picLocks noChangeAspect="1"/>
          </p:cNvPicPr>
          <p:nvPr/>
        </p:nvPicPr>
        <p:blipFill>
          <a:blip r:embed="rId3">
            <a:extLst>
              <a:ext uri="{96DAC541-7B7A-43D3-8B79-37D633B846F1}">
                <asvg:svgBlip xmlns:asvg="http://schemas.microsoft.com/office/drawing/2016/SVG/main" r:embed="rId4"/>
              </a:ext>
            </a:extLst>
          </a:blip>
          <a:srcRect t="10704" b="10704"/>
          <a:stretch>
            <a:fillRect/>
          </a:stretch>
        </p:blipFill>
        <p:spPr>
          <a:xfrm rot="5400000">
            <a:off x="3921124" y="1280576"/>
            <a:ext cx="1301751" cy="1023580"/>
          </a:xfrm>
          <a:prstGeom prst="rect">
            <a:avLst/>
          </a:prstGeom>
          <a:effectLst>
            <a:outerShdw blurRad="50800" dist="38100" dir="2700000" algn="tl" rotWithShape="0">
              <a:prstClr val="black">
                <a:alpha val="40000"/>
              </a:prstClr>
            </a:outerShdw>
          </a:effectLst>
        </p:spPr>
      </p:pic>
      <p:pic>
        <p:nvPicPr>
          <p:cNvPr id="19" name="Bildplatzhalter 15" descr="Tools mit einfarbiger Füllung">
            <a:extLst>
              <a:ext uri="{FF2B5EF4-FFF2-40B4-BE49-F238E27FC236}">
                <a16:creationId xmlns:a16="http://schemas.microsoft.com/office/drawing/2014/main" id="{0F17C7CE-BB9C-1BDA-9005-3A499DB912CA}"/>
              </a:ext>
            </a:extLst>
          </p:cNvPr>
          <p:cNvPicPr>
            <a:picLocks noChangeAspect="1"/>
          </p:cNvPicPr>
          <p:nvPr/>
        </p:nvPicPr>
        <p:blipFill>
          <a:blip r:embed="rId5">
            <a:extLst>
              <a:ext uri="{96DAC541-7B7A-43D3-8B79-37D633B846F1}">
                <asvg:svgBlip xmlns:asvg="http://schemas.microsoft.com/office/drawing/2016/SVG/main" r:embed="rId6"/>
              </a:ext>
            </a:extLst>
          </a:blip>
          <a:srcRect t="10740" b="10740"/>
          <a:stretch>
            <a:fillRect/>
          </a:stretch>
        </p:blipFill>
        <p:spPr>
          <a:xfrm>
            <a:off x="6652307" y="1274230"/>
            <a:ext cx="1301751" cy="1023580"/>
          </a:xfrm>
          <a:prstGeom prst="rect">
            <a:avLst/>
          </a:prstGeom>
          <a:effectLst>
            <a:outerShdw blurRad="50800" dist="38100" dir="2700000" algn="tl" rotWithShape="0">
              <a:prstClr val="black">
                <a:alpha val="40000"/>
              </a:prstClr>
            </a:outerShdw>
          </a:effectLst>
        </p:spPr>
      </p:pic>
      <p:sp>
        <p:nvSpPr>
          <p:cNvPr id="39" name="Textplatzhalter 7">
            <a:extLst>
              <a:ext uri="{FF2B5EF4-FFF2-40B4-BE49-F238E27FC236}">
                <a16:creationId xmlns:a16="http://schemas.microsoft.com/office/drawing/2014/main" id="{451A95B4-AB7C-1501-03A6-9BDFEA65CECB}"/>
              </a:ext>
            </a:extLst>
          </p:cNvPr>
          <p:cNvSpPr txBox="1">
            <a:spLocks/>
          </p:cNvSpPr>
          <p:nvPr/>
        </p:nvSpPr>
        <p:spPr>
          <a:xfrm>
            <a:off x="1103645" y="2634103"/>
            <a:ext cx="2057400" cy="626579"/>
          </a:xfrm>
          <a:prstGeom prst="rect">
            <a:avLst/>
          </a:prstGeom>
        </p:spPr>
        <p:txBody>
          <a:bodyPr vert="horz" lIns="68580" tIns="34290" rIns="68580" bIns="34290" rtlCol="0" anchor="b">
            <a:noAutofit/>
          </a:bodyPr>
          <a:lstStyle>
            <a:lvl1pPr marL="0" indent="0" algn="ctr" defTabSz="914400" rtl="0" eaLnBrk="1" latinLnBrk="0" hangingPunct="1">
              <a:lnSpc>
                <a:spcPct val="150000"/>
              </a:lnSpc>
              <a:spcBef>
                <a:spcPts val="1000"/>
              </a:spcBef>
              <a:buFont typeface="Arial" panose="020B0604020202020204" pitchFamily="34" charset="0"/>
              <a:buNone/>
              <a:defRPr sz="2000" b="1" kern="1200">
                <a:solidFill>
                  <a:schemeClr val="tx1"/>
                </a:solidFill>
                <a:latin typeface="Havelock Titling" pitchFamily="2" charset="77"/>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b="1" kern="1200">
                <a:solidFill>
                  <a:schemeClr val="tx1"/>
                </a:solidFill>
                <a:latin typeface="Helvetica" pitchFamily="2"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b="1" kern="1200">
                <a:solidFill>
                  <a:schemeClr val="tx1"/>
                </a:solidFill>
                <a:latin typeface="Helvetica" pitchFamily="2" charset="0"/>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600" b="1" kern="1200">
                <a:solidFill>
                  <a:schemeClr val="tx1"/>
                </a:solidFill>
                <a:latin typeface="Helvetica" pitchFamily="2"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b="1" kern="1200">
                <a:solidFill>
                  <a:schemeClr val="tx1"/>
                </a:solidFill>
                <a:latin typeface="Helvetica"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DE" sz="1500" dirty="0">
                <a:solidFill>
                  <a:schemeClr val="tx2"/>
                </a:solidFill>
                <a:latin typeface="Verdana" panose="020B0604030504040204" pitchFamily="34" charset="0"/>
                <a:ea typeface="Verdana" panose="020B0604030504040204" pitchFamily="34" charset="0"/>
              </a:rPr>
              <a:t>KI-Einsatz vermeiden</a:t>
            </a:r>
          </a:p>
        </p:txBody>
      </p:sp>
      <p:sp>
        <p:nvSpPr>
          <p:cNvPr id="40" name="Inhaltsplatzhalter 8">
            <a:extLst>
              <a:ext uri="{FF2B5EF4-FFF2-40B4-BE49-F238E27FC236}">
                <a16:creationId xmlns:a16="http://schemas.microsoft.com/office/drawing/2014/main" id="{57CB1843-3DEB-3CFB-3968-8713C0E1A24F}"/>
              </a:ext>
            </a:extLst>
          </p:cNvPr>
          <p:cNvSpPr txBox="1">
            <a:spLocks/>
          </p:cNvSpPr>
          <p:nvPr/>
        </p:nvSpPr>
        <p:spPr>
          <a:xfrm>
            <a:off x="1103645" y="3467243"/>
            <a:ext cx="2057400" cy="1402414"/>
          </a:xfrm>
          <a:prstGeom prst="rect">
            <a:avLst/>
          </a:prstGeom>
        </p:spPr>
        <p:txBody>
          <a:bodyPr vert="horz" lIns="68580" tIns="34290" rIns="68580" bIns="3429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350" dirty="0"/>
              <a:t>Andere Mitarbeitende oder Bücher zur Hilfe nutzen, statt digitale Hilfsmittel</a:t>
            </a:r>
          </a:p>
        </p:txBody>
      </p:sp>
      <p:pic>
        <p:nvPicPr>
          <p:cNvPr id="41" name="Bildplatzhalter 15" descr="Adressbuch mit einfarbiger Füllung">
            <a:extLst>
              <a:ext uri="{FF2B5EF4-FFF2-40B4-BE49-F238E27FC236}">
                <a16:creationId xmlns:a16="http://schemas.microsoft.com/office/drawing/2014/main" id="{B2C5EC9A-587B-32A5-42B8-E30F99671034}"/>
              </a:ext>
            </a:extLst>
          </p:cNvPr>
          <p:cNvPicPr>
            <a:picLocks noChangeAspect="1"/>
          </p:cNvPicPr>
          <p:nvPr/>
        </p:nvPicPr>
        <p:blipFill>
          <a:blip r:embed="rId7">
            <a:extLst>
              <a:ext uri="{96DAC541-7B7A-43D3-8B79-37D633B846F1}">
                <asvg:svgBlip xmlns:asvg="http://schemas.microsoft.com/office/drawing/2016/SVG/main" r:embed="rId8"/>
              </a:ext>
            </a:extLst>
          </a:blip>
          <a:srcRect t="10685" b="10685"/>
          <a:stretch/>
        </p:blipFill>
        <p:spPr>
          <a:xfrm>
            <a:off x="1485922" y="1274229"/>
            <a:ext cx="1301751" cy="1023580"/>
          </a:xfrm>
          <a:prstGeom prst="rect">
            <a:avLst/>
          </a:prstGeom>
          <a:effectLst>
            <a:outerShdw blurRad="50800" dist="38100" dir="2700000" algn="tl" rotWithShape="0">
              <a:prstClr val="black">
                <a:alpha val="40000"/>
              </a:prstClr>
            </a:outerShdw>
          </a:effectLst>
        </p:spPr>
      </p:pic>
      <p:sp>
        <p:nvSpPr>
          <p:cNvPr id="4" name="Textplatzhalter 7">
            <a:extLst>
              <a:ext uri="{FF2B5EF4-FFF2-40B4-BE49-F238E27FC236}">
                <a16:creationId xmlns:a16="http://schemas.microsoft.com/office/drawing/2014/main" id="{293AAE2A-2BD7-8FD1-4065-7A9F04970680}"/>
              </a:ext>
            </a:extLst>
          </p:cNvPr>
          <p:cNvSpPr txBox="1">
            <a:spLocks/>
          </p:cNvSpPr>
          <p:nvPr/>
        </p:nvSpPr>
        <p:spPr>
          <a:xfrm>
            <a:off x="3543300" y="2634103"/>
            <a:ext cx="2057400" cy="626579"/>
          </a:xfrm>
          <a:prstGeom prst="rect">
            <a:avLst/>
          </a:prstGeom>
        </p:spPr>
        <p:txBody>
          <a:bodyPr vert="horz" lIns="68580" tIns="34290" rIns="68580" bIns="34290" rtlCol="0" anchor="b">
            <a:noAutofit/>
          </a:bodyPr>
          <a:lstStyle>
            <a:lvl1pPr marL="0" indent="0" algn="ctr" defTabSz="914400" rtl="0" eaLnBrk="1" latinLnBrk="0" hangingPunct="1">
              <a:lnSpc>
                <a:spcPct val="150000"/>
              </a:lnSpc>
              <a:spcBef>
                <a:spcPts val="1000"/>
              </a:spcBef>
              <a:buFont typeface="Arial" panose="020B0604020202020204" pitchFamily="34" charset="0"/>
              <a:buNone/>
              <a:defRPr sz="2000" b="1" kern="1200">
                <a:solidFill>
                  <a:schemeClr val="tx1"/>
                </a:solidFill>
                <a:latin typeface="Havelock Titling" pitchFamily="2" charset="77"/>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b="1" kern="1200">
                <a:solidFill>
                  <a:schemeClr val="tx1"/>
                </a:solidFill>
                <a:latin typeface="Helvetica" pitchFamily="2"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b="1" kern="1200">
                <a:solidFill>
                  <a:schemeClr val="tx1"/>
                </a:solidFill>
                <a:latin typeface="Helvetica" pitchFamily="2" charset="0"/>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600" b="1" kern="1200">
                <a:solidFill>
                  <a:schemeClr val="tx1"/>
                </a:solidFill>
                <a:latin typeface="Helvetica" pitchFamily="2"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b="1" kern="1200">
                <a:solidFill>
                  <a:schemeClr val="tx1"/>
                </a:solidFill>
                <a:latin typeface="Helvetica"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DE" sz="1600" dirty="0">
                <a:solidFill>
                  <a:schemeClr val="tx2"/>
                </a:solidFill>
                <a:latin typeface="Verdana" panose="020B0604030504040204" pitchFamily="34" charset="0"/>
              </a:rPr>
              <a:t>Angaben schwärzen</a:t>
            </a:r>
          </a:p>
        </p:txBody>
      </p:sp>
      <p:sp>
        <p:nvSpPr>
          <p:cNvPr id="5" name="Inhaltsplatzhalter 8">
            <a:extLst>
              <a:ext uri="{FF2B5EF4-FFF2-40B4-BE49-F238E27FC236}">
                <a16:creationId xmlns:a16="http://schemas.microsoft.com/office/drawing/2014/main" id="{45318B65-EC07-F29F-3EEA-EA043B501143}"/>
              </a:ext>
            </a:extLst>
          </p:cNvPr>
          <p:cNvSpPr txBox="1">
            <a:spLocks/>
          </p:cNvSpPr>
          <p:nvPr/>
        </p:nvSpPr>
        <p:spPr>
          <a:xfrm>
            <a:off x="3543300" y="3467243"/>
            <a:ext cx="2057400" cy="1402414"/>
          </a:xfrm>
          <a:prstGeom prst="rect">
            <a:avLst/>
          </a:prstGeom>
        </p:spPr>
        <p:txBody>
          <a:bodyPr vert="horz" lIns="68580" tIns="34290" rIns="68580" bIns="3429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CH" sz="1400" dirty="0"/>
              <a:t>Schreibe eine E-Mail an Kunde XY, in der es um eine Lieferverspätung geht.</a:t>
            </a:r>
            <a:endParaRPr lang="de-DE" sz="1400" dirty="0"/>
          </a:p>
        </p:txBody>
      </p:sp>
      <p:sp>
        <p:nvSpPr>
          <p:cNvPr id="6" name="Textplatzhalter 7">
            <a:extLst>
              <a:ext uri="{FF2B5EF4-FFF2-40B4-BE49-F238E27FC236}">
                <a16:creationId xmlns:a16="http://schemas.microsoft.com/office/drawing/2014/main" id="{2357A307-D3FD-B35E-5357-F01FCA3A1ADA}"/>
              </a:ext>
            </a:extLst>
          </p:cNvPr>
          <p:cNvSpPr txBox="1">
            <a:spLocks/>
          </p:cNvSpPr>
          <p:nvPr/>
        </p:nvSpPr>
        <p:spPr>
          <a:xfrm>
            <a:off x="6301740" y="2634103"/>
            <a:ext cx="2057400" cy="626579"/>
          </a:xfrm>
          <a:prstGeom prst="rect">
            <a:avLst/>
          </a:prstGeom>
        </p:spPr>
        <p:txBody>
          <a:bodyPr vert="horz" lIns="68580" tIns="34290" rIns="68580" bIns="34290" rtlCol="0" anchor="b">
            <a:noAutofit/>
          </a:bodyPr>
          <a:lstStyle>
            <a:lvl1pPr marL="0" indent="0" algn="ctr" defTabSz="914400" rtl="0" eaLnBrk="1" latinLnBrk="0" hangingPunct="1">
              <a:lnSpc>
                <a:spcPct val="150000"/>
              </a:lnSpc>
              <a:spcBef>
                <a:spcPts val="1000"/>
              </a:spcBef>
              <a:buFont typeface="Arial" panose="020B0604020202020204" pitchFamily="34" charset="0"/>
              <a:buNone/>
              <a:defRPr sz="2000" b="1" kern="1200">
                <a:solidFill>
                  <a:schemeClr val="tx1"/>
                </a:solidFill>
                <a:latin typeface="Havelock Titling" pitchFamily="2" charset="77"/>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b="1" kern="1200">
                <a:solidFill>
                  <a:schemeClr val="tx1"/>
                </a:solidFill>
                <a:latin typeface="Helvetica" pitchFamily="2"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b="1" kern="1200">
                <a:solidFill>
                  <a:schemeClr val="tx1"/>
                </a:solidFill>
                <a:latin typeface="Helvetica" pitchFamily="2" charset="0"/>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600" b="1" kern="1200">
                <a:solidFill>
                  <a:schemeClr val="tx1"/>
                </a:solidFill>
                <a:latin typeface="Helvetica" pitchFamily="2"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b="1" kern="1200">
                <a:solidFill>
                  <a:schemeClr val="tx1"/>
                </a:solidFill>
                <a:latin typeface="Helvetica"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DE" sz="1600" dirty="0">
                <a:solidFill>
                  <a:schemeClr val="tx2"/>
                </a:solidFill>
                <a:latin typeface="Verdana" panose="020B0604030504040204" pitchFamily="34" charset="0"/>
              </a:rPr>
              <a:t>Aufgabentyp statt Inhalt</a:t>
            </a:r>
          </a:p>
        </p:txBody>
      </p:sp>
      <p:sp>
        <p:nvSpPr>
          <p:cNvPr id="7" name="Inhaltsplatzhalter 8">
            <a:extLst>
              <a:ext uri="{FF2B5EF4-FFF2-40B4-BE49-F238E27FC236}">
                <a16:creationId xmlns:a16="http://schemas.microsoft.com/office/drawing/2014/main" id="{EB63C2FB-1A0A-9360-0832-83D3FD7B2E0F}"/>
              </a:ext>
            </a:extLst>
          </p:cNvPr>
          <p:cNvSpPr txBox="1">
            <a:spLocks/>
          </p:cNvSpPr>
          <p:nvPr/>
        </p:nvSpPr>
        <p:spPr>
          <a:xfrm>
            <a:off x="6301740" y="3467243"/>
            <a:ext cx="2057400" cy="1402414"/>
          </a:xfrm>
          <a:prstGeom prst="rect">
            <a:avLst/>
          </a:prstGeom>
        </p:spPr>
        <p:txBody>
          <a:bodyPr vert="horz" lIns="68580" tIns="34290" rIns="68580" bIns="3429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400" dirty="0"/>
              <a:t>Wie organisiere ich einen Teamevent Schritt für Schritt?</a:t>
            </a:r>
          </a:p>
        </p:txBody>
      </p:sp>
      <p:sp>
        <p:nvSpPr>
          <p:cNvPr id="12" name="Fußzeilenplatzhalter 11">
            <a:extLst>
              <a:ext uri="{FF2B5EF4-FFF2-40B4-BE49-F238E27FC236}">
                <a16:creationId xmlns:a16="http://schemas.microsoft.com/office/drawing/2014/main" id="{6CA54A98-10AE-C6D5-6DB8-92A46E6647D9}"/>
              </a:ext>
            </a:extLst>
          </p:cNvPr>
          <p:cNvSpPr>
            <a:spLocks noGrp="1"/>
          </p:cNvSpPr>
          <p:nvPr>
            <p:ph type="ftr" sz="quarter" idx="3"/>
          </p:nvPr>
        </p:nvSpPr>
        <p:spPr/>
        <p:txBody>
          <a:bodyPr/>
          <a:lstStyle/>
          <a:p>
            <a:r>
              <a:rPr lang="de-DE"/>
              <a:t>KI-Workshop</a:t>
            </a:r>
            <a:endParaRPr lang="de-DE" dirty="0"/>
          </a:p>
        </p:txBody>
      </p:sp>
      <p:sp>
        <p:nvSpPr>
          <p:cNvPr id="13" name="Foliennummernplatzhalter 12">
            <a:extLst>
              <a:ext uri="{FF2B5EF4-FFF2-40B4-BE49-F238E27FC236}">
                <a16:creationId xmlns:a16="http://schemas.microsoft.com/office/drawing/2014/main" id="{0A2CB9B0-C643-F23D-E464-5DD7BF6F23F1}"/>
              </a:ext>
            </a:extLst>
          </p:cNvPr>
          <p:cNvSpPr>
            <a:spLocks noGrp="1"/>
          </p:cNvSpPr>
          <p:nvPr>
            <p:ph type="sldNum" sz="quarter" idx="4"/>
          </p:nvPr>
        </p:nvSpPr>
        <p:spPr/>
        <p:txBody>
          <a:bodyPr/>
          <a:lstStyle/>
          <a:p>
            <a:fld id="{E3857707-9157-A94B-B143-77A610B84AEB}" type="slidenum">
              <a:rPr lang="de-DE" smtClean="0"/>
              <a:pPr/>
              <a:t>11</a:t>
            </a:fld>
            <a:endParaRPr lang="de-DE" dirty="0"/>
          </a:p>
        </p:txBody>
      </p:sp>
    </p:spTree>
    <p:extLst>
      <p:ext uri="{BB962C8B-B14F-4D97-AF65-F5344CB8AC3E}">
        <p14:creationId xmlns:p14="http://schemas.microsoft.com/office/powerpoint/2010/main" val="28719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170C4-408D-D953-EC85-39342F696B9C}"/>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24FD00EA-F327-C92F-5779-9D9A529940F9}"/>
              </a:ext>
            </a:extLst>
          </p:cNvPr>
          <p:cNvSpPr>
            <a:spLocks noGrp="1"/>
          </p:cNvSpPr>
          <p:nvPr>
            <p:ph type="title"/>
          </p:nvPr>
        </p:nvSpPr>
        <p:spPr/>
        <p:txBody>
          <a:bodyPr/>
          <a:lstStyle/>
          <a:p>
            <a:r>
              <a:rPr lang="de-DE" dirty="0">
                <a:solidFill>
                  <a:schemeClr val="tx2"/>
                </a:solidFill>
              </a:rPr>
              <a:t>Auftrag</a:t>
            </a:r>
          </a:p>
        </p:txBody>
      </p:sp>
      <p:sp>
        <p:nvSpPr>
          <p:cNvPr id="4" name="Bildplatzhalter 3">
            <a:extLst>
              <a:ext uri="{FF2B5EF4-FFF2-40B4-BE49-F238E27FC236}">
                <a16:creationId xmlns:a16="http://schemas.microsoft.com/office/drawing/2014/main" id="{FAECBCBC-7211-4B9A-0A56-9BDCFFBDF2AA}"/>
              </a:ext>
            </a:extLst>
          </p:cNvPr>
          <p:cNvSpPr>
            <a:spLocks noGrp="1"/>
          </p:cNvSpPr>
          <p:nvPr>
            <p:ph type="pic" sz="quarter" idx="10"/>
          </p:nvPr>
        </p:nvSpPr>
        <p:spPr/>
        <p:txBody>
          <a:bodyPr/>
          <a:lstStyle/>
          <a:p>
            <a:pPr marL="342900" indent="-342900">
              <a:buFont typeface="Arial" panose="020B0604020202020204" pitchFamily="34" charset="0"/>
              <a:buChar char="•"/>
            </a:pPr>
            <a:r>
              <a:rPr lang="de-CH" dirty="0"/>
              <a:t>Aktualisiert eure Voreinstellungen zum Datenschutz</a:t>
            </a:r>
          </a:p>
          <a:p>
            <a:endParaRPr lang="de-CH" dirty="0"/>
          </a:p>
        </p:txBody>
      </p:sp>
      <p:pic>
        <p:nvPicPr>
          <p:cNvPr id="3" name="Grafik 2" descr="Laptop mit einfarbiger Füllung">
            <a:extLst>
              <a:ext uri="{FF2B5EF4-FFF2-40B4-BE49-F238E27FC236}">
                <a16:creationId xmlns:a16="http://schemas.microsoft.com/office/drawing/2014/main" id="{02B1DF27-5952-A4C8-B0E8-37E8169870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3202" y="3700294"/>
            <a:ext cx="685800" cy="685800"/>
          </a:xfrm>
          <a:prstGeom prst="rect">
            <a:avLst/>
          </a:prstGeom>
        </p:spPr>
      </p:pic>
      <p:pic>
        <p:nvPicPr>
          <p:cNvPr id="5" name="Grafik 4" descr="Stoppuhr 75% mit einfarbiger Füllung">
            <a:extLst>
              <a:ext uri="{FF2B5EF4-FFF2-40B4-BE49-F238E27FC236}">
                <a16:creationId xmlns:a16="http://schemas.microsoft.com/office/drawing/2014/main" id="{1A31F87F-1C5A-7F91-E427-E328A04B9C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650" y="3700294"/>
            <a:ext cx="685800" cy="685800"/>
          </a:xfrm>
          <a:prstGeom prst="rect">
            <a:avLst/>
          </a:prstGeom>
        </p:spPr>
      </p:pic>
      <p:sp>
        <p:nvSpPr>
          <p:cNvPr id="8" name="Inhaltsplatzhalter 6">
            <a:extLst>
              <a:ext uri="{FF2B5EF4-FFF2-40B4-BE49-F238E27FC236}">
                <a16:creationId xmlns:a16="http://schemas.microsoft.com/office/drawing/2014/main" id="{08DAC227-5825-30F6-C3B5-038F7AD4A2F0}"/>
              </a:ext>
            </a:extLst>
          </p:cNvPr>
          <p:cNvSpPr txBox="1">
            <a:spLocks/>
          </p:cNvSpPr>
          <p:nvPr/>
        </p:nvSpPr>
        <p:spPr>
          <a:xfrm>
            <a:off x="1314450" y="3700294"/>
            <a:ext cx="1657350" cy="685800"/>
          </a:xfrm>
          <a:prstGeom prst="rect">
            <a:avLst/>
          </a:prstGeom>
        </p:spPr>
        <p:txBody>
          <a:bodyPr vert="horz" lIns="68580" tIns="34290" rIns="68580" bIns="34290" rtlCol="0" anchor="ct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100" dirty="0"/>
              <a:t>3 min</a:t>
            </a:r>
          </a:p>
        </p:txBody>
      </p:sp>
      <p:sp>
        <p:nvSpPr>
          <p:cNvPr id="9" name="Inhaltsplatzhalter 6">
            <a:extLst>
              <a:ext uri="{FF2B5EF4-FFF2-40B4-BE49-F238E27FC236}">
                <a16:creationId xmlns:a16="http://schemas.microsoft.com/office/drawing/2014/main" id="{616C2A75-9A21-96BF-6D55-93286A2C3AAE}"/>
              </a:ext>
            </a:extLst>
          </p:cNvPr>
          <p:cNvSpPr txBox="1">
            <a:spLocks/>
          </p:cNvSpPr>
          <p:nvPr/>
        </p:nvSpPr>
        <p:spPr>
          <a:xfrm>
            <a:off x="3543301" y="3700294"/>
            <a:ext cx="2514599" cy="685800"/>
          </a:xfrm>
          <a:prstGeom prst="rect">
            <a:avLst/>
          </a:prstGeom>
        </p:spPr>
        <p:txBody>
          <a:bodyPr vert="horz" lIns="68580" tIns="34290" rIns="68580" bIns="34290" rtlCol="0" anchor="ct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100" dirty="0"/>
              <a:t>Im KI-Tool</a:t>
            </a:r>
          </a:p>
        </p:txBody>
      </p:sp>
      <p:pic>
        <p:nvPicPr>
          <p:cNvPr id="2" name="Grafik 1" descr="Benutzer mit einfarbiger Füllung">
            <a:extLst>
              <a:ext uri="{FF2B5EF4-FFF2-40B4-BE49-F238E27FC236}">
                <a16:creationId xmlns:a16="http://schemas.microsoft.com/office/drawing/2014/main" id="{852B6898-DEE9-7C3F-1172-6967810E87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5000" y="3700294"/>
            <a:ext cx="685800" cy="685800"/>
          </a:xfrm>
          <a:prstGeom prst="rect">
            <a:avLst/>
          </a:prstGeom>
        </p:spPr>
      </p:pic>
      <p:sp>
        <p:nvSpPr>
          <p:cNvPr id="10" name="Inhaltsplatzhalter 6">
            <a:extLst>
              <a:ext uri="{FF2B5EF4-FFF2-40B4-BE49-F238E27FC236}">
                <a16:creationId xmlns:a16="http://schemas.microsoft.com/office/drawing/2014/main" id="{7FA88986-9DD3-FFFA-F91B-97D218BD3BC5}"/>
              </a:ext>
            </a:extLst>
          </p:cNvPr>
          <p:cNvSpPr txBox="1">
            <a:spLocks/>
          </p:cNvSpPr>
          <p:nvPr/>
        </p:nvSpPr>
        <p:spPr>
          <a:xfrm>
            <a:off x="6400800" y="3700294"/>
            <a:ext cx="2514599" cy="685800"/>
          </a:xfrm>
          <a:prstGeom prst="rect">
            <a:avLst/>
          </a:prstGeom>
        </p:spPr>
        <p:txBody>
          <a:bodyPr vert="horz" lIns="68580" tIns="34290" rIns="68580" bIns="34290" rtlCol="0" anchor="ct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100" dirty="0"/>
              <a:t>Einzelarbeit</a:t>
            </a:r>
          </a:p>
        </p:txBody>
      </p:sp>
      <p:sp>
        <p:nvSpPr>
          <p:cNvPr id="11" name="Fußzeilenplatzhalter 10">
            <a:extLst>
              <a:ext uri="{FF2B5EF4-FFF2-40B4-BE49-F238E27FC236}">
                <a16:creationId xmlns:a16="http://schemas.microsoft.com/office/drawing/2014/main" id="{0ED781D5-F1D0-70EB-BFB3-13DEAF3363D1}"/>
              </a:ext>
            </a:extLst>
          </p:cNvPr>
          <p:cNvSpPr>
            <a:spLocks noGrp="1"/>
          </p:cNvSpPr>
          <p:nvPr>
            <p:ph type="ftr" sz="quarter" idx="3"/>
          </p:nvPr>
        </p:nvSpPr>
        <p:spPr/>
        <p:txBody>
          <a:bodyPr/>
          <a:lstStyle/>
          <a:p>
            <a:r>
              <a:rPr lang="de-DE"/>
              <a:t>KI-Workshop</a:t>
            </a:r>
            <a:endParaRPr lang="de-DE" dirty="0"/>
          </a:p>
        </p:txBody>
      </p:sp>
      <p:sp>
        <p:nvSpPr>
          <p:cNvPr id="12" name="Foliennummernplatzhalter 11">
            <a:extLst>
              <a:ext uri="{FF2B5EF4-FFF2-40B4-BE49-F238E27FC236}">
                <a16:creationId xmlns:a16="http://schemas.microsoft.com/office/drawing/2014/main" id="{6ECA9D22-E16A-A459-36A3-00735D52F831}"/>
              </a:ext>
            </a:extLst>
          </p:cNvPr>
          <p:cNvSpPr>
            <a:spLocks noGrp="1"/>
          </p:cNvSpPr>
          <p:nvPr>
            <p:ph type="sldNum" sz="quarter" idx="4"/>
          </p:nvPr>
        </p:nvSpPr>
        <p:spPr/>
        <p:txBody>
          <a:bodyPr/>
          <a:lstStyle/>
          <a:p>
            <a:fld id="{E3857707-9157-A94B-B143-77A610B84AEB}" type="slidenum">
              <a:rPr lang="de-DE" smtClean="0"/>
              <a:pPr/>
              <a:t>12</a:t>
            </a:fld>
            <a:endParaRPr lang="de-DE" dirty="0"/>
          </a:p>
        </p:txBody>
      </p:sp>
    </p:spTree>
    <p:extLst>
      <p:ext uri="{BB962C8B-B14F-4D97-AF65-F5344CB8AC3E}">
        <p14:creationId xmlns:p14="http://schemas.microsoft.com/office/powerpoint/2010/main" val="1450957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B1ED3-4BA5-5868-5B74-96831001E2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422BBC-9339-71AF-9666-1AF531D8900D}"/>
              </a:ext>
            </a:extLst>
          </p:cNvPr>
          <p:cNvSpPr>
            <a:spLocks noGrp="1"/>
          </p:cNvSpPr>
          <p:nvPr>
            <p:ph type="title"/>
          </p:nvPr>
        </p:nvSpPr>
        <p:spPr/>
        <p:txBody>
          <a:bodyPr/>
          <a:lstStyle/>
          <a:p>
            <a:r>
              <a:rPr lang="de-DE" dirty="0"/>
              <a:t>Optimiere deine KI</a:t>
            </a:r>
            <a:endParaRPr lang="de-CH" dirty="0"/>
          </a:p>
        </p:txBody>
      </p:sp>
      <p:sp>
        <p:nvSpPr>
          <p:cNvPr id="3" name="Textplatzhalter 2">
            <a:extLst>
              <a:ext uri="{FF2B5EF4-FFF2-40B4-BE49-F238E27FC236}">
                <a16:creationId xmlns:a16="http://schemas.microsoft.com/office/drawing/2014/main" id="{09342F99-6A5A-3EC7-1EC5-A5482928E198}"/>
              </a:ext>
            </a:extLst>
          </p:cNvPr>
          <p:cNvSpPr>
            <a:spLocks noGrp="1"/>
          </p:cNvSpPr>
          <p:nvPr>
            <p:ph type="body" sz="quarter" idx="10"/>
          </p:nvPr>
        </p:nvSpPr>
        <p:spPr/>
        <p:txBody>
          <a:bodyPr/>
          <a:lstStyle/>
          <a:p>
            <a:r>
              <a:rPr lang="de-DE" dirty="0"/>
              <a:t>Personalisierung, Prompten</a:t>
            </a:r>
          </a:p>
        </p:txBody>
      </p:sp>
    </p:spTree>
    <p:extLst>
      <p:ext uri="{BB962C8B-B14F-4D97-AF65-F5344CB8AC3E}">
        <p14:creationId xmlns:p14="http://schemas.microsoft.com/office/powerpoint/2010/main" val="99245054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25CFB-B7F4-804D-6CC3-779EBAA316CD}"/>
              </a:ext>
            </a:extLst>
          </p:cNvPr>
          <p:cNvSpPr>
            <a:spLocks noGrp="1"/>
          </p:cNvSpPr>
          <p:nvPr>
            <p:ph type="title"/>
          </p:nvPr>
        </p:nvSpPr>
        <p:spPr/>
        <p:txBody>
          <a:bodyPr/>
          <a:lstStyle/>
          <a:p>
            <a:r>
              <a:rPr lang="de-DE" dirty="0"/>
              <a:t>Personalisierung - ChatGPT</a:t>
            </a:r>
            <a:endParaRPr lang="de-CH" dirty="0"/>
          </a:p>
        </p:txBody>
      </p:sp>
      <p:pic>
        <p:nvPicPr>
          <p:cNvPr id="5" name="Inhaltsplatzhalter 4" descr="Ein Bild, das Text, Screenshot, Schrift, Dokument enthält.&#10;&#10;KI-generierte Inhalte können fehlerhaft sein.">
            <a:extLst>
              <a:ext uri="{FF2B5EF4-FFF2-40B4-BE49-F238E27FC236}">
                <a16:creationId xmlns:a16="http://schemas.microsoft.com/office/drawing/2014/main" id="{8C72778E-14B7-48A8-5B2A-70BE5A2FE927}"/>
              </a:ext>
            </a:extLst>
          </p:cNvPr>
          <p:cNvPicPr>
            <a:picLocks noGrp="1" noChangeAspect="1"/>
          </p:cNvPicPr>
          <p:nvPr>
            <p:ph type="pic" sz="quarter" idx="10"/>
          </p:nvPr>
        </p:nvPicPr>
        <p:blipFill>
          <a:blip r:embed="rId2"/>
          <a:srcRect t="13811" b="13811"/>
          <a:stretch/>
        </p:blipFill>
        <p:spPr>
          <a:xfrm>
            <a:off x="1922058" y="1421615"/>
            <a:ext cx="5299883" cy="2300269"/>
          </a:xfrm>
          <a:prstGeom prst="rect">
            <a:avLst/>
          </a:prstGeom>
          <a:ln>
            <a:noFill/>
          </a:ln>
          <a:effectLst>
            <a:outerShdw blurRad="292100" dist="139700" dir="2700000" algn="tl" rotWithShape="0">
              <a:srgbClr val="333333">
                <a:alpha val="65000"/>
              </a:srgbClr>
            </a:outerShdw>
          </a:effectLst>
        </p:spPr>
      </p:pic>
      <p:sp>
        <p:nvSpPr>
          <p:cNvPr id="6" name="Rechteck 5">
            <a:extLst>
              <a:ext uri="{FF2B5EF4-FFF2-40B4-BE49-F238E27FC236}">
                <a16:creationId xmlns:a16="http://schemas.microsoft.com/office/drawing/2014/main" id="{8E33BB1F-6CB2-279A-6E48-CA32815EC95A}"/>
              </a:ext>
            </a:extLst>
          </p:cNvPr>
          <p:cNvSpPr/>
          <p:nvPr/>
        </p:nvSpPr>
        <p:spPr>
          <a:xfrm>
            <a:off x="6283960" y="2665386"/>
            <a:ext cx="852728" cy="646774"/>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sz="1050"/>
          </a:p>
        </p:txBody>
      </p:sp>
      <p:sp>
        <p:nvSpPr>
          <p:cNvPr id="3" name="Fußzeilenplatzhalter 2">
            <a:extLst>
              <a:ext uri="{FF2B5EF4-FFF2-40B4-BE49-F238E27FC236}">
                <a16:creationId xmlns:a16="http://schemas.microsoft.com/office/drawing/2014/main" id="{7908C597-5815-C814-E08B-EA5323C6CA83}"/>
              </a:ext>
            </a:extLst>
          </p:cNvPr>
          <p:cNvSpPr>
            <a:spLocks noGrp="1"/>
          </p:cNvSpPr>
          <p:nvPr>
            <p:ph type="ftr" sz="quarter" idx="3"/>
          </p:nvPr>
        </p:nvSpPr>
        <p:spPr/>
        <p:txBody>
          <a:bodyPr/>
          <a:lstStyle/>
          <a:p>
            <a:r>
              <a:rPr lang="de-DE"/>
              <a:t>KI-Workshop</a:t>
            </a:r>
            <a:endParaRPr lang="de-DE" dirty="0"/>
          </a:p>
        </p:txBody>
      </p:sp>
      <p:sp>
        <p:nvSpPr>
          <p:cNvPr id="4" name="Foliennummernplatzhalter 3">
            <a:extLst>
              <a:ext uri="{FF2B5EF4-FFF2-40B4-BE49-F238E27FC236}">
                <a16:creationId xmlns:a16="http://schemas.microsoft.com/office/drawing/2014/main" id="{C5461D95-D4E8-EFF6-2A3C-43C1E8456445}"/>
              </a:ext>
            </a:extLst>
          </p:cNvPr>
          <p:cNvSpPr>
            <a:spLocks noGrp="1"/>
          </p:cNvSpPr>
          <p:nvPr>
            <p:ph type="sldNum" sz="quarter" idx="4"/>
          </p:nvPr>
        </p:nvSpPr>
        <p:spPr/>
        <p:txBody>
          <a:bodyPr/>
          <a:lstStyle/>
          <a:p>
            <a:fld id="{E3857707-9157-A94B-B143-77A610B84AEB}" type="slidenum">
              <a:rPr lang="de-DE" smtClean="0"/>
              <a:pPr/>
              <a:t>14</a:t>
            </a:fld>
            <a:endParaRPr lang="de-DE" dirty="0"/>
          </a:p>
        </p:txBody>
      </p:sp>
    </p:spTree>
    <p:extLst>
      <p:ext uri="{BB962C8B-B14F-4D97-AF65-F5344CB8AC3E}">
        <p14:creationId xmlns:p14="http://schemas.microsoft.com/office/powerpoint/2010/main" val="323191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8C31B23-1952-DE7A-F80E-885E3ED34262}"/>
              </a:ext>
            </a:extLst>
          </p:cNvPr>
          <p:cNvSpPr>
            <a:spLocks noGrp="1"/>
          </p:cNvSpPr>
          <p:nvPr>
            <p:ph type="title"/>
          </p:nvPr>
        </p:nvSpPr>
        <p:spPr/>
        <p:txBody>
          <a:bodyPr/>
          <a:lstStyle/>
          <a:p>
            <a:r>
              <a:rPr lang="de-DE" dirty="0"/>
              <a:t>Ebenen von Prompts</a:t>
            </a:r>
            <a:endParaRPr lang="de-CH" dirty="0"/>
          </a:p>
        </p:txBody>
      </p:sp>
      <p:sp>
        <p:nvSpPr>
          <p:cNvPr id="7" name="Inhaltsplatzhalter 6">
            <a:extLst>
              <a:ext uri="{FF2B5EF4-FFF2-40B4-BE49-F238E27FC236}">
                <a16:creationId xmlns:a16="http://schemas.microsoft.com/office/drawing/2014/main" id="{16B2F9B2-14CF-3094-56C6-2344417A7D74}"/>
              </a:ext>
            </a:extLst>
          </p:cNvPr>
          <p:cNvSpPr>
            <a:spLocks noGrp="1"/>
          </p:cNvSpPr>
          <p:nvPr>
            <p:ph sz="quarter" idx="10"/>
          </p:nvPr>
        </p:nvSpPr>
        <p:spPr>
          <a:xfrm>
            <a:off x="587838" y="1752600"/>
            <a:ext cx="3983500" cy="3026238"/>
          </a:xfrm>
        </p:spPr>
        <p:txBody>
          <a:bodyPr>
            <a:normAutofit/>
          </a:bodyPr>
          <a:lstStyle/>
          <a:p>
            <a:pPr marL="285750" indent="-285750">
              <a:buFont typeface="Arial" panose="020B0604020202020204" pitchFamily="34" charset="0"/>
              <a:buChar char="•"/>
            </a:pPr>
            <a:r>
              <a:rPr lang="de-DE" sz="1800" dirty="0"/>
              <a:t>Verhaltensregeln, Ton, Art</a:t>
            </a:r>
          </a:p>
          <a:p>
            <a:pPr marL="285750" indent="-285750">
              <a:buFont typeface="Arial" panose="020B0604020202020204" pitchFamily="34" charset="0"/>
              <a:buChar char="•"/>
            </a:pPr>
            <a:r>
              <a:rPr lang="de-DE" sz="1800" dirty="0"/>
              <a:t>Informationen zur Person, Kontext, Vorwissen, Rolle</a:t>
            </a:r>
          </a:p>
          <a:p>
            <a:pPr marL="285750" indent="-285750">
              <a:buFont typeface="Arial" panose="020B0604020202020204" pitchFamily="34" charset="0"/>
              <a:buChar char="•"/>
            </a:pPr>
            <a:r>
              <a:rPr lang="de-DE" sz="1800" i="1" dirty="0">
                <a:solidFill>
                  <a:schemeClr val="accent3"/>
                </a:solidFill>
              </a:rPr>
              <a:t>Gilt chatübergreifend</a:t>
            </a:r>
            <a:endParaRPr lang="de-CH" sz="1800" i="1" dirty="0">
              <a:solidFill>
                <a:schemeClr val="accent3"/>
              </a:solidFill>
            </a:endParaRPr>
          </a:p>
        </p:txBody>
      </p:sp>
      <p:sp>
        <p:nvSpPr>
          <p:cNvPr id="3" name="Inhaltsplatzhalter 2">
            <a:extLst>
              <a:ext uri="{FF2B5EF4-FFF2-40B4-BE49-F238E27FC236}">
                <a16:creationId xmlns:a16="http://schemas.microsoft.com/office/drawing/2014/main" id="{B2C35B46-036E-248A-DB8C-26219A1535C9}"/>
              </a:ext>
            </a:extLst>
          </p:cNvPr>
          <p:cNvSpPr>
            <a:spLocks noGrp="1"/>
          </p:cNvSpPr>
          <p:nvPr>
            <p:ph sz="quarter" idx="11"/>
          </p:nvPr>
        </p:nvSpPr>
        <p:spPr>
          <a:xfrm>
            <a:off x="4571338" y="1752600"/>
            <a:ext cx="3914312" cy="3026238"/>
          </a:xfrm>
        </p:spPr>
        <p:txBody>
          <a:bodyPr>
            <a:normAutofit/>
          </a:bodyPr>
          <a:lstStyle/>
          <a:p>
            <a:pPr marL="285750" indent="-285750">
              <a:buFont typeface="Arial" panose="020B0604020202020204" pitchFamily="34" charset="0"/>
              <a:buChar char="•"/>
            </a:pPr>
            <a:r>
              <a:rPr lang="de-DE" sz="1800" dirty="0"/>
              <a:t>Rolle der KI im Projekt</a:t>
            </a:r>
          </a:p>
          <a:p>
            <a:pPr marL="285750" indent="-285750">
              <a:buFont typeface="Arial" panose="020B0604020202020204" pitchFamily="34" charset="0"/>
              <a:buChar char="•"/>
            </a:pPr>
            <a:r>
              <a:rPr lang="de-DE" sz="1800" dirty="0"/>
              <a:t>Wichtige Hintergrundinformationen durch Dateien, Quellen</a:t>
            </a:r>
          </a:p>
          <a:p>
            <a:pPr marL="285750" indent="-285750">
              <a:buFont typeface="Arial" panose="020B0604020202020204" pitchFamily="34" charset="0"/>
              <a:buChar char="•"/>
            </a:pPr>
            <a:r>
              <a:rPr lang="de-DE" sz="1800" i="1" dirty="0">
                <a:solidFill>
                  <a:schemeClr val="accent3"/>
                </a:solidFill>
              </a:rPr>
              <a:t>Gilt im Projekt</a:t>
            </a:r>
            <a:endParaRPr lang="de-CH" sz="1800" i="1" dirty="0">
              <a:solidFill>
                <a:schemeClr val="accent3"/>
              </a:solidFill>
            </a:endParaRPr>
          </a:p>
          <a:p>
            <a:endParaRPr lang="de-DE" sz="1800" dirty="0"/>
          </a:p>
        </p:txBody>
      </p:sp>
      <p:sp>
        <p:nvSpPr>
          <p:cNvPr id="6" name="Textplatzhalter 5">
            <a:extLst>
              <a:ext uri="{FF2B5EF4-FFF2-40B4-BE49-F238E27FC236}">
                <a16:creationId xmlns:a16="http://schemas.microsoft.com/office/drawing/2014/main" id="{E3858C00-831C-0D17-D107-D45A184FE15D}"/>
              </a:ext>
            </a:extLst>
          </p:cNvPr>
          <p:cNvSpPr>
            <a:spLocks noGrp="1"/>
          </p:cNvSpPr>
          <p:nvPr>
            <p:ph type="body" idx="4294967295"/>
          </p:nvPr>
        </p:nvSpPr>
        <p:spPr>
          <a:xfrm>
            <a:off x="587838" y="1135062"/>
            <a:ext cx="3868738" cy="617538"/>
          </a:xfrm>
        </p:spPr>
        <p:txBody>
          <a:bodyPr>
            <a:normAutofit fontScale="85000" lnSpcReduction="20000"/>
          </a:bodyPr>
          <a:lstStyle/>
          <a:p>
            <a:pPr marL="0" indent="0">
              <a:buNone/>
            </a:pPr>
            <a:r>
              <a:rPr lang="de-DE" sz="2400" b="1" dirty="0">
                <a:solidFill>
                  <a:schemeClr val="accent2"/>
                </a:solidFill>
              </a:rPr>
              <a:t>Benutzerbezogene Prompts</a:t>
            </a:r>
            <a:endParaRPr lang="de-CH" sz="2400" b="1" dirty="0">
              <a:solidFill>
                <a:schemeClr val="accent2"/>
              </a:solidFill>
            </a:endParaRPr>
          </a:p>
        </p:txBody>
      </p:sp>
      <p:sp>
        <p:nvSpPr>
          <p:cNvPr id="10" name="Textplatzhalter 9">
            <a:extLst>
              <a:ext uri="{FF2B5EF4-FFF2-40B4-BE49-F238E27FC236}">
                <a16:creationId xmlns:a16="http://schemas.microsoft.com/office/drawing/2014/main" id="{B7B4B9CE-8039-9A48-B5B0-42B9133FCB13}"/>
              </a:ext>
            </a:extLst>
          </p:cNvPr>
          <p:cNvSpPr>
            <a:spLocks noGrp="1"/>
          </p:cNvSpPr>
          <p:nvPr>
            <p:ph type="body" sz="quarter" idx="4294967295"/>
          </p:nvPr>
        </p:nvSpPr>
        <p:spPr>
          <a:xfrm>
            <a:off x="4686100" y="1135062"/>
            <a:ext cx="3887787" cy="617538"/>
          </a:xfrm>
        </p:spPr>
        <p:txBody>
          <a:bodyPr>
            <a:normAutofit fontScale="85000" lnSpcReduction="10000"/>
          </a:bodyPr>
          <a:lstStyle/>
          <a:p>
            <a:pPr marL="0" indent="0">
              <a:buNone/>
            </a:pPr>
            <a:r>
              <a:rPr lang="de-DE" sz="2400" b="1" dirty="0">
                <a:solidFill>
                  <a:schemeClr val="accent2"/>
                </a:solidFill>
              </a:rPr>
              <a:t>Projektbezogene Prompts</a:t>
            </a:r>
            <a:endParaRPr lang="de-CH" sz="2400" b="1" dirty="0">
              <a:solidFill>
                <a:schemeClr val="accent2"/>
              </a:solidFill>
            </a:endParaRPr>
          </a:p>
        </p:txBody>
      </p:sp>
      <p:sp>
        <p:nvSpPr>
          <p:cNvPr id="2" name="Fußzeilenplatzhalter 1">
            <a:extLst>
              <a:ext uri="{FF2B5EF4-FFF2-40B4-BE49-F238E27FC236}">
                <a16:creationId xmlns:a16="http://schemas.microsoft.com/office/drawing/2014/main" id="{FDD22D5D-8BF2-97CB-C0EA-7168FC9C4648}"/>
              </a:ext>
            </a:extLst>
          </p:cNvPr>
          <p:cNvSpPr>
            <a:spLocks noGrp="1"/>
          </p:cNvSpPr>
          <p:nvPr>
            <p:ph type="ftr" sz="quarter" idx="3"/>
          </p:nvPr>
        </p:nvSpPr>
        <p:spPr/>
        <p:txBody>
          <a:bodyPr/>
          <a:lstStyle/>
          <a:p>
            <a:r>
              <a:rPr lang="de-DE"/>
              <a:t>KI-Workshop</a:t>
            </a:r>
            <a:endParaRPr lang="de-DE" dirty="0"/>
          </a:p>
        </p:txBody>
      </p:sp>
      <p:sp>
        <p:nvSpPr>
          <p:cNvPr id="5" name="Foliennummernplatzhalter 4">
            <a:extLst>
              <a:ext uri="{FF2B5EF4-FFF2-40B4-BE49-F238E27FC236}">
                <a16:creationId xmlns:a16="http://schemas.microsoft.com/office/drawing/2014/main" id="{CF55DA03-27AB-3F12-7576-41C8648B2F3A}"/>
              </a:ext>
            </a:extLst>
          </p:cNvPr>
          <p:cNvSpPr>
            <a:spLocks noGrp="1"/>
          </p:cNvSpPr>
          <p:nvPr>
            <p:ph type="sldNum" sz="quarter" idx="4"/>
          </p:nvPr>
        </p:nvSpPr>
        <p:spPr/>
        <p:txBody>
          <a:bodyPr/>
          <a:lstStyle/>
          <a:p>
            <a:fld id="{E3857707-9157-A94B-B143-77A610B84AEB}" type="slidenum">
              <a:rPr lang="de-DE" smtClean="0"/>
              <a:pPr/>
              <a:t>15</a:t>
            </a:fld>
            <a:endParaRPr lang="de-DE" dirty="0"/>
          </a:p>
        </p:txBody>
      </p:sp>
    </p:spTree>
    <p:extLst>
      <p:ext uri="{BB962C8B-B14F-4D97-AF65-F5344CB8AC3E}">
        <p14:creationId xmlns:p14="http://schemas.microsoft.com/office/powerpoint/2010/main" val="418567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build="p"/>
      <p:bldP spid="6" grpId="0" build="p"/>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CAD574A-F9E3-FB3C-E734-13052F4CE947}"/>
              </a:ext>
            </a:extLst>
          </p:cNvPr>
          <p:cNvSpPr>
            <a:spLocks noGrp="1"/>
          </p:cNvSpPr>
          <p:nvPr>
            <p:ph type="title"/>
          </p:nvPr>
        </p:nvSpPr>
        <p:spPr/>
        <p:txBody>
          <a:bodyPr/>
          <a:lstStyle/>
          <a:p>
            <a:r>
              <a:rPr lang="de-DE" dirty="0">
                <a:solidFill>
                  <a:schemeClr val="tx2"/>
                </a:solidFill>
              </a:rPr>
              <a:t>Personalisierung/Benutzerprompt</a:t>
            </a:r>
          </a:p>
        </p:txBody>
      </p:sp>
      <p:sp>
        <p:nvSpPr>
          <p:cNvPr id="2" name="Bildplatzhalter 1">
            <a:extLst>
              <a:ext uri="{FF2B5EF4-FFF2-40B4-BE49-F238E27FC236}">
                <a16:creationId xmlns:a16="http://schemas.microsoft.com/office/drawing/2014/main" id="{2AACAFF6-4DC3-9C28-ED8D-5204143FC4C1}"/>
              </a:ext>
            </a:extLst>
          </p:cNvPr>
          <p:cNvSpPr>
            <a:spLocks noGrp="1"/>
          </p:cNvSpPr>
          <p:nvPr>
            <p:ph type="pic" sz="quarter" idx="10"/>
          </p:nvPr>
        </p:nvSpPr>
        <p:spPr/>
        <p:txBody>
          <a:bodyPr/>
          <a:lstStyle/>
          <a:p>
            <a:pPr marL="342900" indent="-342900">
              <a:buFont typeface="Arial" panose="020B0604020202020204" pitchFamily="34" charset="0"/>
              <a:buChar char="•"/>
            </a:pPr>
            <a:r>
              <a:rPr lang="de-CH" dirty="0"/>
              <a:t>Aktualisiert eure persönlichen Einstellungen</a:t>
            </a:r>
          </a:p>
          <a:p>
            <a:pPr marL="342900" indent="-342900">
              <a:buFont typeface="Arial" panose="020B0604020202020204" pitchFamily="34" charset="0"/>
              <a:buChar char="•"/>
            </a:pPr>
            <a:r>
              <a:rPr lang="de-CH" dirty="0"/>
              <a:t>Erstellt einen Benutzerprompt, der zu euren Bedürfnissen passt</a:t>
            </a:r>
          </a:p>
          <a:p>
            <a:pPr marL="1082335" lvl="1" indent="-342900">
              <a:buFont typeface="Arial" panose="020B0604020202020204" pitchFamily="34" charset="0"/>
              <a:buChar char="•"/>
            </a:pPr>
            <a:r>
              <a:rPr lang="de-CH" sz="2000" dirty="0">
                <a:solidFill>
                  <a:schemeClr val="accent3"/>
                </a:solidFill>
              </a:rPr>
              <a:t>Welche Informationen müssen für euch enthalten sein?</a:t>
            </a:r>
          </a:p>
          <a:p>
            <a:pPr marL="342900" indent="-342900">
              <a:buFont typeface="Arial" panose="020B0604020202020204" pitchFamily="34" charset="0"/>
              <a:buChar char="•"/>
            </a:pPr>
            <a:endParaRPr lang="de-CH" dirty="0"/>
          </a:p>
        </p:txBody>
      </p:sp>
      <p:pic>
        <p:nvPicPr>
          <p:cNvPr id="3" name="Grafik 2" descr="Laptop mit einfarbiger Füllung">
            <a:extLst>
              <a:ext uri="{FF2B5EF4-FFF2-40B4-BE49-F238E27FC236}">
                <a16:creationId xmlns:a16="http://schemas.microsoft.com/office/drawing/2014/main" id="{7FBD105F-70C9-2B0F-EA66-D281E2E927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3202" y="3700294"/>
            <a:ext cx="685800" cy="685800"/>
          </a:xfrm>
          <a:prstGeom prst="rect">
            <a:avLst/>
          </a:prstGeom>
        </p:spPr>
      </p:pic>
      <p:pic>
        <p:nvPicPr>
          <p:cNvPr id="5" name="Grafik 4" descr="Stoppuhr 75% mit einfarbiger Füllung">
            <a:extLst>
              <a:ext uri="{FF2B5EF4-FFF2-40B4-BE49-F238E27FC236}">
                <a16:creationId xmlns:a16="http://schemas.microsoft.com/office/drawing/2014/main" id="{0233F833-ABAA-7B0A-176C-BBABD2EBAD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650" y="3700294"/>
            <a:ext cx="685800" cy="685800"/>
          </a:xfrm>
          <a:prstGeom prst="rect">
            <a:avLst/>
          </a:prstGeom>
        </p:spPr>
      </p:pic>
      <p:sp>
        <p:nvSpPr>
          <p:cNvPr id="8" name="Inhaltsplatzhalter 6">
            <a:extLst>
              <a:ext uri="{FF2B5EF4-FFF2-40B4-BE49-F238E27FC236}">
                <a16:creationId xmlns:a16="http://schemas.microsoft.com/office/drawing/2014/main" id="{0551B808-EDC8-D73B-D9EC-48A11AB96AD7}"/>
              </a:ext>
            </a:extLst>
          </p:cNvPr>
          <p:cNvSpPr txBox="1">
            <a:spLocks/>
          </p:cNvSpPr>
          <p:nvPr/>
        </p:nvSpPr>
        <p:spPr>
          <a:xfrm>
            <a:off x="1355263" y="3700294"/>
            <a:ext cx="1657350" cy="685800"/>
          </a:xfrm>
          <a:prstGeom prst="rect">
            <a:avLst/>
          </a:prstGeom>
        </p:spPr>
        <p:txBody>
          <a:bodyPr vert="horz" lIns="68580" tIns="34290" rIns="68580" bIns="34290" rtlCol="0" anchor="ct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100" dirty="0"/>
              <a:t>8 min</a:t>
            </a:r>
          </a:p>
        </p:txBody>
      </p:sp>
      <p:sp>
        <p:nvSpPr>
          <p:cNvPr id="9" name="Inhaltsplatzhalter 6">
            <a:extLst>
              <a:ext uri="{FF2B5EF4-FFF2-40B4-BE49-F238E27FC236}">
                <a16:creationId xmlns:a16="http://schemas.microsoft.com/office/drawing/2014/main" id="{FFE25392-553F-2353-4411-C2E5BB70933B}"/>
              </a:ext>
            </a:extLst>
          </p:cNvPr>
          <p:cNvSpPr txBox="1">
            <a:spLocks/>
          </p:cNvSpPr>
          <p:nvPr/>
        </p:nvSpPr>
        <p:spPr>
          <a:xfrm>
            <a:off x="3600452" y="3700294"/>
            <a:ext cx="2514599" cy="685800"/>
          </a:xfrm>
          <a:prstGeom prst="rect">
            <a:avLst/>
          </a:prstGeom>
        </p:spPr>
        <p:txBody>
          <a:bodyPr vert="horz" lIns="68580" tIns="34290" rIns="68580" bIns="34290" rtlCol="0" anchor="ct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100" dirty="0"/>
              <a:t>Mit Hilfe von KI</a:t>
            </a:r>
          </a:p>
        </p:txBody>
      </p:sp>
      <p:pic>
        <p:nvPicPr>
          <p:cNvPr id="10" name="Grafik 9" descr="Benutzer mit einfarbiger Füllung">
            <a:extLst>
              <a:ext uri="{FF2B5EF4-FFF2-40B4-BE49-F238E27FC236}">
                <a16:creationId xmlns:a16="http://schemas.microsoft.com/office/drawing/2014/main" id="{9B9997D7-12FC-882C-2802-B3F0EC83BA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5000" y="3700294"/>
            <a:ext cx="685800" cy="685800"/>
          </a:xfrm>
          <a:prstGeom prst="rect">
            <a:avLst/>
          </a:prstGeom>
        </p:spPr>
      </p:pic>
      <p:sp>
        <p:nvSpPr>
          <p:cNvPr id="13" name="Inhaltsplatzhalter 6">
            <a:extLst>
              <a:ext uri="{FF2B5EF4-FFF2-40B4-BE49-F238E27FC236}">
                <a16:creationId xmlns:a16="http://schemas.microsoft.com/office/drawing/2014/main" id="{8617D65E-E23A-515E-B329-5EEADDE21EBC}"/>
              </a:ext>
            </a:extLst>
          </p:cNvPr>
          <p:cNvSpPr txBox="1">
            <a:spLocks/>
          </p:cNvSpPr>
          <p:nvPr/>
        </p:nvSpPr>
        <p:spPr>
          <a:xfrm>
            <a:off x="6400800" y="3700294"/>
            <a:ext cx="2514599" cy="685800"/>
          </a:xfrm>
          <a:prstGeom prst="rect">
            <a:avLst/>
          </a:prstGeom>
        </p:spPr>
        <p:txBody>
          <a:bodyPr vert="horz" lIns="68580" tIns="34290" rIns="68580" bIns="34290" rtlCol="0" anchor="ctr">
            <a:normAutofit fontScale="92500"/>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100" dirty="0"/>
              <a:t>Einzel- /Partnerarbeit</a:t>
            </a:r>
          </a:p>
        </p:txBody>
      </p:sp>
      <p:sp>
        <p:nvSpPr>
          <p:cNvPr id="4" name="Fußzeilenplatzhalter 3">
            <a:extLst>
              <a:ext uri="{FF2B5EF4-FFF2-40B4-BE49-F238E27FC236}">
                <a16:creationId xmlns:a16="http://schemas.microsoft.com/office/drawing/2014/main" id="{38A91025-EF8B-6570-3219-76C09B9CB341}"/>
              </a:ext>
            </a:extLst>
          </p:cNvPr>
          <p:cNvSpPr>
            <a:spLocks noGrp="1"/>
          </p:cNvSpPr>
          <p:nvPr>
            <p:ph type="ftr" sz="quarter" idx="3"/>
          </p:nvPr>
        </p:nvSpPr>
        <p:spPr/>
        <p:txBody>
          <a:bodyPr/>
          <a:lstStyle/>
          <a:p>
            <a:r>
              <a:rPr lang="de-DE"/>
              <a:t>KI-Workshop</a:t>
            </a:r>
            <a:endParaRPr lang="de-DE" dirty="0"/>
          </a:p>
        </p:txBody>
      </p:sp>
      <p:sp>
        <p:nvSpPr>
          <p:cNvPr id="11" name="Foliennummernplatzhalter 10">
            <a:extLst>
              <a:ext uri="{FF2B5EF4-FFF2-40B4-BE49-F238E27FC236}">
                <a16:creationId xmlns:a16="http://schemas.microsoft.com/office/drawing/2014/main" id="{1EB96351-0BA8-1062-AD5D-1E02440E867F}"/>
              </a:ext>
            </a:extLst>
          </p:cNvPr>
          <p:cNvSpPr>
            <a:spLocks noGrp="1"/>
          </p:cNvSpPr>
          <p:nvPr>
            <p:ph type="sldNum" sz="quarter" idx="4"/>
          </p:nvPr>
        </p:nvSpPr>
        <p:spPr/>
        <p:txBody>
          <a:bodyPr/>
          <a:lstStyle/>
          <a:p>
            <a:fld id="{E3857707-9157-A94B-B143-77A610B84AEB}" type="slidenum">
              <a:rPr lang="de-DE" smtClean="0"/>
              <a:pPr/>
              <a:t>16</a:t>
            </a:fld>
            <a:endParaRPr lang="de-DE" dirty="0"/>
          </a:p>
        </p:txBody>
      </p:sp>
    </p:spTree>
    <p:extLst>
      <p:ext uri="{BB962C8B-B14F-4D97-AF65-F5344CB8AC3E}">
        <p14:creationId xmlns:p14="http://schemas.microsoft.com/office/powerpoint/2010/main" val="3279665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89E58A9-16B6-5408-CA62-87CDFB43AC73}"/>
              </a:ext>
            </a:extLst>
          </p:cNvPr>
          <p:cNvSpPr>
            <a:spLocks noGrp="1"/>
          </p:cNvSpPr>
          <p:nvPr>
            <p:ph type="ftr" sz="quarter" idx="10"/>
          </p:nvPr>
        </p:nvSpPr>
        <p:spPr/>
        <p:txBody>
          <a:bodyPr/>
          <a:lstStyle/>
          <a:p>
            <a:r>
              <a:rPr lang="de-DE"/>
              <a:t>KI-Workshop</a:t>
            </a:r>
            <a:endParaRPr lang="de-DE" dirty="0"/>
          </a:p>
        </p:txBody>
      </p:sp>
      <p:sp>
        <p:nvSpPr>
          <p:cNvPr id="3" name="Foliennummernplatzhalter 2">
            <a:extLst>
              <a:ext uri="{FF2B5EF4-FFF2-40B4-BE49-F238E27FC236}">
                <a16:creationId xmlns:a16="http://schemas.microsoft.com/office/drawing/2014/main" id="{E99C063D-0B7A-835A-D113-B3C1C8006054}"/>
              </a:ext>
            </a:extLst>
          </p:cNvPr>
          <p:cNvSpPr>
            <a:spLocks noGrp="1"/>
          </p:cNvSpPr>
          <p:nvPr>
            <p:ph type="sldNum" sz="quarter" idx="11"/>
          </p:nvPr>
        </p:nvSpPr>
        <p:spPr/>
        <p:txBody>
          <a:bodyPr/>
          <a:lstStyle/>
          <a:p>
            <a:fld id="{E3857707-9157-A94B-B143-77A610B84AEB}" type="slidenum">
              <a:rPr lang="de-DE" smtClean="0"/>
              <a:pPr/>
              <a:t>17</a:t>
            </a:fld>
            <a:endParaRPr lang="de-DE" dirty="0"/>
          </a:p>
        </p:txBody>
      </p:sp>
      <p:sp>
        <p:nvSpPr>
          <p:cNvPr id="4" name="Titel 3">
            <a:extLst>
              <a:ext uri="{FF2B5EF4-FFF2-40B4-BE49-F238E27FC236}">
                <a16:creationId xmlns:a16="http://schemas.microsoft.com/office/drawing/2014/main" id="{7AC4C4EE-EDE4-8612-BEAD-4B0696004E06}"/>
              </a:ext>
            </a:extLst>
          </p:cNvPr>
          <p:cNvSpPr>
            <a:spLocks noGrp="1"/>
          </p:cNvSpPr>
          <p:nvPr>
            <p:ph type="title"/>
          </p:nvPr>
        </p:nvSpPr>
        <p:spPr/>
        <p:txBody>
          <a:bodyPr/>
          <a:lstStyle/>
          <a:p>
            <a:r>
              <a:rPr lang="de-CH" sz="1200" dirty="0"/>
              <a:t>Du bist wissenschaftlicher Mitarbeiter und unterstützt mich beim Schreiben meiner IDPA.</a:t>
            </a:r>
            <a:br>
              <a:rPr lang="de-CH" sz="1200" dirty="0"/>
            </a:br>
            <a:r>
              <a:rPr lang="de-CH" sz="1200" dirty="0"/>
              <a:t> </a:t>
            </a:r>
            <a:br>
              <a:rPr lang="de-CH" sz="1200" dirty="0"/>
            </a:br>
            <a:r>
              <a:rPr lang="de-CH" sz="1200" dirty="0"/>
              <a:t>Orientiere dich dafür an der Knowledge-Datei «Wegleitung IDPA 2025_26».</a:t>
            </a:r>
            <a:br>
              <a:rPr lang="de-CH" sz="1200" dirty="0"/>
            </a:br>
            <a:br>
              <a:rPr lang="de-CH" sz="1200" dirty="0"/>
            </a:br>
            <a:r>
              <a:rPr lang="de-CH" sz="1200" dirty="0"/>
              <a:t>Schreibe in einem sachlichen, akademischen Stil auf dem Niveau einer kaufmännischen Lernenden im 3. Lehrjahr. </a:t>
            </a:r>
            <a:br>
              <a:rPr lang="de-CH" sz="1200" dirty="0"/>
            </a:br>
            <a:br>
              <a:rPr lang="de-CH" sz="1200" dirty="0"/>
            </a:br>
            <a:r>
              <a:rPr lang="de-CH" sz="1200" dirty="0"/>
              <a:t>Gib immer die Quelle deiner Information an gemäss APA und fokussiere dich auf verifizierte Primärquellen. Stelle Rückfragen, wenn Informationen fehlen. Mache keine inhaltlichen Annahmen. </a:t>
            </a:r>
            <a:br>
              <a:rPr lang="de-CH" sz="1200" dirty="0"/>
            </a:br>
            <a:br>
              <a:rPr lang="de-CH" sz="1200" dirty="0"/>
            </a:br>
            <a:r>
              <a:rPr lang="de-CH" sz="1200" dirty="0"/>
              <a:t>Du beherrscht die </a:t>
            </a:r>
            <a:r>
              <a:rPr lang="de-DE" sz="1200" dirty="0"/>
              <a:t>Schweizer Rechtschreibung (ohne ß, stattdessen </a:t>
            </a:r>
            <a:r>
              <a:rPr lang="de-DE" sz="1200" dirty="0" err="1"/>
              <a:t>ss</a:t>
            </a:r>
            <a:r>
              <a:rPr lang="de-DE" sz="1200" dirty="0"/>
              <a:t>).</a:t>
            </a:r>
            <a:endParaRPr lang="de-CH" sz="1200" dirty="0"/>
          </a:p>
        </p:txBody>
      </p:sp>
      <p:sp>
        <p:nvSpPr>
          <p:cNvPr id="5" name="Inhaltsplatzhalter 4">
            <a:extLst>
              <a:ext uri="{FF2B5EF4-FFF2-40B4-BE49-F238E27FC236}">
                <a16:creationId xmlns:a16="http://schemas.microsoft.com/office/drawing/2014/main" id="{BC06E4FA-DC74-9525-978E-577349DBC794}"/>
              </a:ext>
            </a:extLst>
          </p:cNvPr>
          <p:cNvSpPr>
            <a:spLocks noGrp="1"/>
          </p:cNvSpPr>
          <p:nvPr>
            <p:ph sz="quarter" idx="12"/>
          </p:nvPr>
        </p:nvSpPr>
        <p:spPr/>
        <p:txBody>
          <a:bodyPr/>
          <a:lstStyle/>
          <a:p>
            <a:r>
              <a:rPr lang="de-DE" dirty="0"/>
              <a:t>ChatGPT</a:t>
            </a:r>
          </a:p>
          <a:p>
            <a:r>
              <a:rPr lang="de-DE" dirty="0" err="1"/>
              <a:t>NotebookLM</a:t>
            </a:r>
            <a:endParaRPr lang="de-DE" dirty="0"/>
          </a:p>
          <a:p>
            <a:r>
              <a:rPr lang="de-DE" dirty="0"/>
              <a:t>Gemini</a:t>
            </a:r>
          </a:p>
          <a:p>
            <a:r>
              <a:rPr lang="de-DE" dirty="0"/>
              <a:t>…</a:t>
            </a:r>
            <a:endParaRPr lang="de-CH" dirty="0"/>
          </a:p>
        </p:txBody>
      </p:sp>
    </p:spTree>
    <p:extLst>
      <p:ext uri="{BB962C8B-B14F-4D97-AF65-F5344CB8AC3E}">
        <p14:creationId xmlns:p14="http://schemas.microsoft.com/office/powerpoint/2010/main" val="705829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C8AF8-9C9F-DADC-EFF3-8F63E732CA1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22B57DB-D45F-B878-11AA-545FFD89F255}"/>
              </a:ext>
            </a:extLst>
          </p:cNvPr>
          <p:cNvSpPr>
            <a:spLocks noGrp="1"/>
          </p:cNvSpPr>
          <p:nvPr>
            <p:ph type="title"/>
          </p:nvPr>
        </p:nvSpPr>
        <p:spPr/>
        <p:txBody>
          <a:bodyPr/>
          <a:lstStyle/>
          <a:p>
            <a:r>
              <a:rPr lang="de-DE" dirty="0"/>
              <a:t>Ebenen von Prompts</a:t>
            </a:r>
            <a:endParaRPr lang="de-CH" dirty="0"/>
          </a:p>
        </p:txBody>
      </p:sp>
      <p:sp>
        <p:nvSpPr>
          <p:cNvPr id="7" name="Inhaltsplatzhalter 6">
            <a:extLst>
              <a:ext uri="{FF2B5EF4-FFF2-40B4-BE49-F238E27FC236}">
                <a16:creationId xmlns:a16="http://schemas.microsoft.com/office/drawing/2014/main" id="{C306B11E-AB55-6D85-9AC8-DA605C66BEFC}"/>
              </a:ext>
            </a:extLst>
          </p:cNvPr>
          <p:cNvSpPr>
            <a:spLocks noGrp="1"/>
          </p:cNvSpPr>
          <p:nvPr>
            <p:ph sz="quarter" idx="10"/>
          </p:nvPr>
        </p:nvSpPr>
        <p:spPr>
          <a:xfrm>
            <a:off x="587838" y="1752600"/>
            <a:ext cx="3983500" cy="3026238"/>
          </a:xfrm>
        </p:spPr>
        <p:txBody>
          <a:bodyPr>
            <a:normAutofit/>
          </a:bodyPr>
          <a:lstStyle/>
          <a:p>
            <a:pPr marL="285750" indent="-285750">
              <a:buFont typeface="Arial" panose="020B0604020202020204" pitchFamily="34" charset="0"/>
              <a:buChar char="•"/>
            </a:pPr>
            <a:r>
              <a:rPr lang="de-DE" sz="1800" dirty="0"/>
              <a:t>Arbeitsauftrag mit Anweisungen</a:t>
            </a:r>
          </a:p>
          <a:p>
            <a:pPr marL="285750" indent="-285750">
              <a:buFont typeface="Arial" panose="020B0604020202020204" pitchFamily="34" charset="0"/>
              <a:buChar char="•"/>
            </a:pPr>
            <a:r>
              <a:rPr lang="de-DE" sz="1800" i="1" dirty="0">
                <a:solidFill>
                  <a:schemeClr val="accent3"/>
                </a:solidFill>
              </a:rPr>
              <a:t>Gilt nur für diesen Chat</a:t>
            </a:r>
            <a:endParaRPr lang="de-CH" sz="1800" i="1" dirty="0">
              <a:solidFill>
                <a:schemeClr val="accent3"/>
              </a:solidFill>
            </a:endParaRPr>
          </a:p>
        </p:txBody>
      </p:sp>
      <p:sp>
        <p:nvSpPr>
          <p:cNvPr id="3" name="Inhaltsplatzhalter 2">
            <a:extLst>
              <a:ext uri="{FF2B5EF4-FFF2-40B4-BE49-F238E27FC236}">
                <a16:creationId xmlns:a16="http://schemas.microsoft.com/office/drawing/2014/main" id="{3EDA04A1-3F6B-7BF4-9574-C26D22892B69}"/>
              </a:ext>
            </a:extLst>
          </p:cNvPr>
          <p:cNvSpPr>
            <a:spLocks noGrp="1"/>
          </p:cNvSpPr>
          <p:nvPr>
            <p:ph sz="quarter" idx="11"/>
          </p:nvPr>
        </p:nvSpPr>
        <p:spPr>
          <a:xfrm>
            <a:off x="4571338" y="1752600"/>
            <a:ext cx="3914312" cy="3026238"/>
          </a:xfrm>
        </p:spPr>
        <p:txBody>
          <a:bodyPr>
            <a:normAutofit/>
          </a:bodyPr>
          <a:lstStyle/>
          <a:p>
            <a:pPr marL="285750" indent="-285750">
              <a:buFont typeface="Arial" panose="020B0604020202020204" pitchFamily="34" charset="0"/>
              <a:buChar char="•"/>
            </a:pPr>
            <a:r>
              <a:rPr lang="de-DE" sz="1800" dirty="0"/>
              <a:t>Sehr detaillierter Prompt mit Vorgaben zu Verhalten, Rolle, Auftrag und Anweisung</a:t>
            </a:r>
          </a:p>
          <a:p>
            <a:pPr marL="285750" indent="-285750">
              <a:buFont typeface="Arial" panose="020B0604020202020204" pitchFamily="34" charset="0"/>
              <a:buChar char="•"/>
            </a:pPr>
            <a:r>
              <a:rPr lang="de-DE" sz="1800" dirty="0"/>
              <a:t>Meist zur interaktiven Simulation oder Erarbeitung von Ergebnissen</a:t>
            </a:r>
          </a:p>
          <a:p>
            <a:pPr marL="285750" indent="-285750">
              <a:buFont typeface="Arial" panose="020B0604020202020204" pitchFamily="34" charset="0"/>
              <a:buChar char="•"/>
            </a:pPr>
            <a:r>
              <a:rPr lang="de-DE" sz="1800" i="1" dirty="0">
                <a:solidFill>
                  <a:schemeClr val="accent3"/>
                </a:solidFill>
              </a:rPr>
              <a:t>Gilt nur für diesen Chat</a:t>
            </a:r>
            <a:endParaRPr lang="de-CH" sz="1800" i="1" dirty="0">
              <a:solidFill>
                <a:schemeClr val="accent3"/>
              </a:solidFill>
            </a:endParaRPr>
          </a:p>
          <a:p>
            <a:pPr marL="285750" indent="-285750">
              <a:buFont typeface="Arial" panose="020B0604020202020204" pitchFamily="34" charset="0"/>
              <a:buChar char="•"/>
            </a:pPr>
            <a:endParaRPr lang="de-DE" sz="1800" dirty="0"/>
          </a:p>
        </p:txBody>
      </p:sp>
      <p:sp>
        <p:nvSpPr>
          <p:cNvPr id="6" name="Textplatzhalter 5">
            <a:extLst>
              <a:ext uri="{FF2B5EF4-FFF2-40B4-BE49-F238E27FC236}">
                <a16:creationId xmlns:a16="http://schemas.microsoft.com/office/drawing/2014/main" id="{39328ABA-231E-6374-3D79-104AF544BAEC}"/>
              </a:ext>
            </a:extLst>
          </p:cNvPr>
          <p:cNvSpPr>
            <a:spLocks noGrp="1"/>
          </p:cNvSpPr>
          <p:nvPr>
            <p:ph type="body" idx="4294967295"/>
          </p:nvPr>
        </p:nvSpPr>
        <p:spPr>
          <a:xfrm>
            <a:off x="587838" y="1135062"/>
            <a:ext cx="3868738" cy="617538"/>
          </a:xfrm>
        </p:spPr>
        <p:txBody>
          <a:bodyPr>
            <a:normAutofit fontScale="92500"/>
          </a:bodyPr>
          <a:lstStyle/>
          <a:p>
            <a:pPr marL="0" indent="0">
              <a:buNone/>
            </a:pPr>
            <a:r>
              <a:rPr lang="de-DE" sz="2400" b="1" dirty="0">
                <a:solidFill>
                  <a:schemeClr val="accent2"/>
                </a:solidFill>
              </a:rPr>
              <a:t>Task Prompt (im Chat)</a:t>
            </a:r>
          </a:p>
        </p:txBody>
      </p:sp>
      <p:sp>
        <p:nvSpPr>
          <p:cNvPr id="10" name="Textplatzhalter 9">
            <a:extLst>
              <a:ext uri="{FF2B5EF4-FFF2-40B4-BE49-F238E27FC236}">
                <a16:creationId xmlns:a16="http://schemas.microsoft.com/office/drawing/2014/main" id="{840806DA-B13D-5DAB-D206-C61A8BD977BA}"/>
              </a:ext>
            </a:extLst>
          </p:cNvPr>
          <p:cNvSpPr>
            <a:spLocks noGrp="1"/>
          </p:cNvSpPr>
          <p:nvPr>
            <p:ph type="body" sz="quarter" idx="4294967295"/>
          </p:nvPr>
        </p:nvSpPr>
        <p:spPr>
          <a:xfrm>
            <a:off x="4686100" y="1135062"/>
            <a:ext cx="3887787" cy="617538"/>
          </a:xfrm>
        </p:spPr>
        <p:txBody>
          <a:bodyPr>
            <a:normAutofit/>
          </a:bodyPr>
          <a:lstStyle/>
          <a:p>
            <a:pPr marL="0" indent="0">
              <a:buNone/>
            </a:pPr>
            <a:r>
              <a:rPr lang="de-DE" sz="2400" b="1" dirty="0">
                <a:solidFill>
                  <a:schemeClr val="accent2"/>
                </a:solidFill>
              </a:rPr>
              <a:t>Megaprompt</a:t>
            </a:r>
            <a:endParaRPr lang="de-CH" sz="2400" b="1" dirty="0">
              <a:solidFill>
                <a:schemeClr val="accent2"/>
              </a:solidFill>
            </a:endParaRPr>
          </a:p>
        </p:txBody>
      </p:sp>
      <p:sp>
        <p:nvSpPr>
          <p:cNvPr id="2" name="Fußzeilenplatzhalter 1">
            <a:extLst>
              <a:ext uri="{FF2B5EF4-FFF2-40B4-BE49-F238E27FC236}">
                <a16:creationId xmlns:a16="http://schemas.microsoft.com/office/drawing/2014/main" id="{58C2A77C-4AF7-E51E-9CE0-9B0029836D54}"/>
              </a:ext>
            </a:extLst>
          </p:cNvPr>
          <p:cNvSpPr>
            <a:spLocks noGrp="1"/>
          </p:cNvSpPr>
          <p:nvPr>
            <p:ph type="ftr" sz="quarter" idx="3"/>
          </p:nvPr>
        </p:nvSpPr>
        <p:spPr/>
        <p:txBody>
          <a:bodyPr/>
          <a:lstStyle/>
          <a:p>
            <a:r>
              <a:rPr lang="de-DE"/>
              <a:t>KI-Workshop</a:t>
            </a:r>
            <a:endParaRPr lang="de-DE" dirty="0"/>
          </a:p>
        </p:txBody>
      </p:sp>
      <p:sp>
        <p:nvSpPr>
          <p:cNvPr id="5" name="Foliennummernplatzhalter 4">
            <a:extLst>
              <a:ext uri="{FF2B5EF4-FFF2-40B4-BE49-F238E27FC236}">
                <a16:creationId xmlns:a16="http://schemas.microsoft.com/office/drawing/2014/main" id="{EF4058CA-91C1-8A59-2916-DA6A19E15ADA}"/>
              </a:ext>
            </a:extLst>
          </p:cNvPr>
          <p:cNvSpPr>
            <a:spLocks noGrp="1"/>
          </p:cNvSpPr>
          <p:nvPr>
            <p:ph type="sldNum" sz="quarter" idx="4"/>
          </p:nvPr>
        </p:nvSpPr>
        <p:spPr/>
        <p:txBody>
          <a:bodyPr/>
          <a:lstStyle/>
          <a:p>
            <a:fld id="{E3857707-9157-A94B-B143-77A610B84AEB}" type="slidenum">
              <a:rPr lang="de-DE" smtClean="0"/>
              <a:pPr/>
              <a:t>18</a:t>
            </a:fld>
            <a:endParaRPr lang="de-DE" dirty="0"/>
          </a:p>
        </p:txBody>
      </p:sp>
    </p:spTree>
    <p:extLst>
      <p:ext uri="{BB962C8B-B14F-4D97-AF65-F5344CB8AC3E}">
        <p14:creationId xmlns:p14="http://schemas.microsoft.com/office/powerpoint/2010/main" val="20358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build="p"/>
      <p:bldP spid="6" grpId="0" build="p"/>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B363E7CE-B8CB-72B8-A625-CC6647754845}"/>
              </a:ext>
            </a:extLst>
          </p:cNvPr>
          <p:cNvSpPr>
            <a:spLocks noGrp="1"/>
          </p:cNvSpPr>
          <p:nvPr>
            <p:ph type="ftr" sz="quarter" idx="3"/>
          </p:nvPr>
        </p:nvSpPr>
        <p:spPr/>
        <p:txBody>
          <a:bodyPr/>
          <a:lstStyle/>
          <a:p>
            <a:r>
              <a:rPr lang="de-DE"/>
              <a:t>KI-Workshop</a:t>
            </a:r>
            <a:endParaRPr lang="de-DE" dirty="0"/>
          </a:p>
        </p:txBody>
      </p:sp>
      <p:sp>
        <p:nvSpPr>
          <p:cNvPr id="6" name="Foliennummernplatzhalter 5">
            <a:extLst>
              <a:ext uri="{FF2B5EF4-FFF2-40B4-BE49-F238E27FC236}">
                <a16:creationId xmlns:a16="http://schemas.microsoft.com/office/drawing/2014/main" id="{EDC1BC5A-C3D3-5B3C-AA68-0F0C6C72A417}"/>
              </a:ext>
            </a:extLst>
          </p:cNvPr>
          <p:cNvSpPr>
            <a:spLocks noGrp="1"/>
          </p:cNvSpPr>
          <p:nvPr>
            <p:ph type="sldNum" sz="quarter" idx="4"/>
          </p:nvPr>
        </p:nvSpPr>
        <p:spPr/>
        <p:txBody>
          <a:bodyPr/>
          <a:lstStyle/>
          <a:p>
            <a:fld id="{E3857707-9157-A94B-B143-77A610B84AEB}" type="slidenum">
              <a:rPr lang="de-DE" smtClean="0"/>
              <a:pPr/>
              <a:t>19</a:t>
            </a:fld>
            <a:endParaRPr lang="de-DE" dirty="0"/>
          </a:p>
        </p:txBody>
      </p:sp>
      <p:graphicFrame>
        <p:nvGraphicFramePr>
          <p:cNvPr id="7" name="Inhaltsplatzhalter 3">
            <a:extLst>
              <a:ext uri="{FF2B5EF4-FFF2-40B4-BE49-F238E27FC236}">
                <a16:creationId xmlns:a16="http://schemas.microsoft.com/office/drawing/2014/main" id="{B1ED0DED-9A53-0C5A-9392-A791FFBD116D}"/>
              </a:ext>
            </a:extLst>
          </p:cNvPr>
          <p:cNvGraphicFramePr>
            <a:graphicFrameLocks/>
          </p:cNvGraphicFramePr>
          <p:nvPr>
            <p:extLst>
              <p:ext uri="{D42A27DB-BD31-4B8C-83A1-F6EECF244321}">
                <p14:modId xmlns:p14="http://schemas.microsoft.com/office/powerpoint/2010/main" val="1799823920"/>
              </p:ext>
            </p:extLst>
          </p:nvPr>
        </p:nvGraphicFramePr>
        <p:xfrm>
          <a:off x="933231" y="631120"/>
          <a:ext cx="7276213" cy="3881260"/>
        </p:xfrm>
        <a:graphic>
          <a:graphicData uri="http://schemas.openxmlformats.org/drawingml/2006/table">
            <a:tbl>
              <a:tblPr firstRow="1" bandRow="1">
                <a:tableStyleId>{5C22544A-7EE6-4342-B048-85BDC9FD1C3A}</a:tableStyleId>
              </a:tblPr>
              <a:tblGrid>
                <a:gridCol w="895806">
                  <a:extLst>
                    <a:ext uri="{9D8B030D-6E8A-4147-A177-3AD203B41FA5}">
                      <a16:colId xmlns:a16="http://schemas.microsoft.com/office/drawing/2014/main" val="3684659679"/>
                    </a:ext>
                  </a:extLst>
                </a:gridCol>
                <a:gridCol w="2873308">
                  <a:extLst>
                    <a:ext uri="{9D8B030D-6E8A-4147-A177-3AD203B41FA5}">
                      <a16:colId xmlns:a16="http://schemas.microsoft.com/office/drawing/2014/main" val="2158727301"/>
                    </a:ext>
                  </a:extLst>
                </a:gridCol>
                <a:gridCol w="3507099">
                  <a:extLst>
                    <a:ext uri="{9D8B030D-6E8A-4147-A177-3AD203B41FA5}">
                      <a16:colId xmlns:a16="http://schemas.microsoft.com/office/drawing/2014/main" val="2527191170"/>
                    </a:ext>
                  </a:extLst>
                </a:gridCol>
              </a:tblGrid>
              <a:tr h="268359">
                <a:tc>
                  <a:txBody>
                    <a:bodyPr/>
                    <a:lstStyle/>
                    <a:p>
                      <a:endParaRPr lang="de-DE" sz="1000" dirty="0">
                        <a:latin typeface="Helvetica" pitchFamily="2" charset="0"/>
                      </a:endParaRPr>
                    </a:p>
                  </a:txBody>
                  <a:tcPr marL="56829" marR="56829" marT="28415" marB="28415"/>
                </a:tc>
                <a:tc>
                  <a:txBody>
                    <a:bodyPr/>
                    <a:lstStyle/>
                    <a:p>
                      <a:r>
                        <a:rPr lang="de-DE" sz="1000" dirty="0">
                          <a:latin typeface="Helvetica" pitchFamily="2" charset="0"/>
                        </a:rPr>
                        <a:t>Erklärung</a:t>
                      </a:r>
                    </a:p>
                  </a:txBody>
                  <a:tcPr marL="56829" marR="56829" marT="28415" marB="284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latin typeface="Helvetica" pitchFamily="2" charset="0"/>
                        </a:rPr>
                        <a:t>Beispiel</a:t>
                      </a:r>
                    </a:p>
                  </a:txBody>
                  <a:tcPr marL="56829" marR="56829" marT="28415" marB="28415"/>
                </a:tc>
                <a:extLst>
                  <a:ext uri="{0D108BD9-81ED-4DB2-BD59-A6C34878D82A}">
                    <a16:rowId xmlns:a16="http://schemas.microsoft.com/office/drawing/2014/main" val="2536999497"/>
                  </a:ext>
                </a:extLst>
              </a:tr>
              <a:tr h="570796">
                <a:tc>
                  <a:txBody>
                    <a:bodyPr/>
                    <a:lstStyle/>
                    <a:p>
                      <a:r>
                        <a:rPr lang="de-DE" sz="1000" b="1" dirty="0">
                          <a:latin typeface="Helvetica" pitchFamily="2" charset="0"/>
                        </a:rPr>
                        <a:t>P</a:t>
                      </a:r>
                      <a:r>
                        <a:rPr lang="de-DE" sz="1000" b="0" dirty="0">
                          <a:latin typeface="Helvetica" pitchFamily="2" charset="0"/>
                        </a:rPr>
                        <a:t>räzise</a:t>
                      </a:r>
                    </a:p>
                  </a:txBody>
                  <a:tcPr marL="56829" marR="56829" marT="28415" marB="28415"/>
                </a:tc>
                <a:tc>
                  <a:txBody>
                    <a:bodyPr/>
                    <a:lstStyle/>
                    <a:p>
                      <a:r>
                        <a:rPr lang="de-DE" sz="1000" dirty="0">
                          <a:latin typeface="Helvetica" pitchFamily="2" charset="0"/>
                        </a:rPr>
                        <a:t>Formuliere eine konkrete (Teil-)Aufgabe mit klarer Zielsetzung (Zahlen!) und erwarteter Form des Ergebnisses</a:t>
                      </a:r>
                    </a:p>
                  </a:txBody>
                  <a:tcPr marL="56829" marR="56829" marT="28415" marB="28415"/>
                </a:tc>
                <a:tc>
                  <a:txBody>
                    <a:bodyPr/>
                    <a:lstStyle/>
                    <a:p>
                      <a:r>
                        <a:rPr lang="de-DE" sz="1000" dirty="0">
                          <a:latin typeface="Helvetica" pitchFamily="2" charset="0"/>
                        </a:rPr>
                        <a:t>Ich möchte 30 Karteikarten zur Prüfungsvorbereitung zum Thema Marketing erstellen.</a:t>
                      </a:r>
                    </a:p>
                  </a:txBody>
                  <a:tcPr marL="56829" marR="56829" marT="28415" marB="28415"/>
                </a:tc>
                <a:extLst>
                  <a:ext uri="{0D108BD9-81ED-4DB2-BD59-A6C34878D82A}">
                    <a16:rowId xmlns:a16="http://schemas.microsoft.com/office/drawing/2014/main" val="2984389421"/>
                  </a:ext>
                </a:extLst>
              </a:tr>
              <a:tr h="578910">
                <a:tc>
                  <a:txBody>
                    <a:bodyPr/>
                    <a:lstStyle/>
                    <a:p>
                      <a:r>
                        <a:rPr lang="de-DE" sz="1000" b="1" dirty="0">
                          <a:latin typeface="Helvetica" pitchFamily="2" charset="0"/>
                        </a:rPr>
                        <a:t>R</a:t>
                      </a:r>
                      <a:r>
                        <a:rPr lang="de-DE" sz="1000" b="0" dirty="0">
                          <a:latin typeface="Helvetica" pitchFamily="2" charset="0"/>
                        </a:rPr>
                        <a:t>ahmen</a:t>
                      </a:r>
                    </a:p>
                  </a:txBody>
                  <a:tcPr marL="56829" marR="56829" marT="28415" marB="284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latin typeface="Helvetica" pitchFamily="2" charset="0"/>
                        </a:rPr>
                        <a:t>Erkläre den Kontext, definiere die Zielgruppe, den Rahmen der Nutzung und weitere Kriterien für die Antwort</a:t>
                      </a:r>
                    </a:p>
                  </a:txBody>
                  <a:tcPr marL="56829" marR="56829" marT="28415" marB="28415"/>
                </a:tc>
                <a:tc>
                  <a:txBody>
                    <a:bodyPr/>
                    <a:lstStyle/>
                    <a:p>
                      <a:r>
                        <a:rPr lang="de-DE" sz="1000" dirty="0">
                          <a:latin typeface="Helvetica" pitchFamily="2" charset="0"/>
                        </a:rPr>
                        <a:t>Die Karten sollen auf dem Inhalt von Kapitel 3-5 des Lehrmittels basieren und in 5er Schritten schwieriger werden.</a:t>
                      </a:r>
                    </a:p>
                  </a:txBody>
                  <a:tcPr marL="56829" marR="56829" marT="28415" marB="28415"/>
                </a:tc>
                <a:extLst>
                  <a:ext uri="{0D108BD9-81ED-4DB2-BD59-A6C34878D82A}">
                    <a16:rowId xmlns:a16="http://schemas.microsoft.com/office/drawing/2014/main" val="1557334945"/>
                  </a:ext>
                </a:extLst>
              </a:tr>
              <a:tr h="584221">
                <a:tc>
                  <a:txBody>
                    <a:bodyPr/>
                    <a:lstStyle/>
                    <a:p>
                      <a:r>
                        <a:rPr lang="de-DE" sz="1000" b="1" dirty="0">
                          <a:latin typeface="Helvetica" pitchFamily="2" charset="0"/>
                        </a:rPr>
                        <a:t>O</a:t>
                      </a:r>
                      <a:r>
                        <a:rPr lang="de-DE" sz="1000" b="0" dirty="0">
                          <a:latin typeface="Helvetica" pitchFamily="2" charset="0"/>
                        </a:rPr>
                        <a:t>rientierung/ Hilfsmittel</a:t>
                      </a:r>
                    </a:p>
                  </a:txBody>
                  <a:tcPr marL="56829" marR="56829" marT="28415" marB="28415"/>
                </a:tc>
                <a:tc>
                  <a:txBody>
                    <a:bodyPr/>
                    <a:lstStyle/>
                    <a:p>
                      <a:r>
                        <a:rPr lang="de-DE" sz="1000" dirty="0">
                          <a:latin typeface="Helvetica" pitchFamily="2" charset="0"/>
                        </a:rPr>
                        <a:t>Gib Quellen, Beispiele und Referenzen als Leitlinien für das Ergebnis (kann selbst erstellt oder extern sein)</a:t>
                      </a:r>
                    </a:p>
                  </a:txBody>
                  <a:tcPr marL="56829" marR="56829" marT="28415" marB="28415"/>
                </a:tc>
                <a:tc>
                  <a:txBody>
                    <a:bodyPr/>
                    <a:lstStyle/>
                    <a:p>
                      <a:r>
                        <a:rPr lang="de-DE" sz="1000" dirty="0">
                          <a:latin typeface="Helvetica" pitchFamily="2" charset="0"/>
                        </a:rPr>
                        <a:t>Die Karten sollen auf dem Inhalt von Kapitel 3-5 des Lehrmittels basieren. Gib die Seitenzahl der Informationen immer an.</a:t>
                      </a:r>
                    </a:p>
                  </a:txBody>
                  <a:tcPr marL="56829" marR="56829" marT="28415" marB="28415"/>
                </a:tc>
                <a:extLst>
                  <a:ext uri="{0D108BD9-81ED-4DB2-BD59-A6C34878D82A}">
                    <a16:rowId xmlns:a16="http://schemas.microsoft.com/office/drawing/2014/main" val="3370700853"/>
                  </a:ext>
                </a:extLst>
              </a:tr>
              <a:tr h="814547">
                <a:tc>
                  <a:txBody>
                    <a:bodyPr/>
                    <a:lstStyle/>
                    <a:p>
                      <a:r>
                        <a:rPr lang="de-DE" sz="1000" b="1" dirty="0">
                          <a:latin typeface="Helvetica" pitchFamily="2" charset="0"/>
                        </a:rPr>
                        <a:t>M</a:t>
                      </a:r>
                      <a:r>
                        <a:rPr lang="de-DE" sz="1000" b="0" dirty="0">
                          <a:latin typeface="Helvetica" pitchFamily="2" charset="0"/>
                        </a:rPr>
                        <a:t>ethode</a:t>
                      </a:r>
                    </a:p>
                  </a:txBody>
                  <a:tcPr marL="56829" marR="56829" marT="28415" marB="28415"/>
                </a:tc>
                <a:tc>
                  <a:txBody>
                    <a:bodyPr/>
                    <a:lstStyle/>
                    <a:p>
                      <a:r>
                        <a:rPr lang="de-DE" sz="1000" dirty="0">
                          <a:latin typeface="Helvetica" pitchFamily="2" charset="0"/>
                        </a:rPr>
                        <a:t>Definiere eine Vorgehensweise, um die Schritte von KI besser nachvollziehen zu können und mehr Einfluss zu behalten</a:t>
                      </a:r>
                    </a:p>
                  </a:txBody>
                  <a:tcPr marL="56829" marR="56829" marT="28415" marB="28415"/>
                </a:tc>
                <a:tc>
                  <a:txBody>
                    <a:bodyPr/>
                    <a:lstStyle/>
                    <a:p>
                      <a:pPr marL="285750" indent="-285750">
                        <a:buFontTx/>
                        <a:buChar char="-"/>
                      </a:pPr>
                      <a:r>
                        <a:rPr lang="de-DE" sz="1000" dirty="0">
                          <a:latin typeface="Helvetica" pitchFamily="2" charset="0"/>
                        </a:rPr>
                        <a:t>Fasse die Kapitel 3-5 zusammen</a:t>
                      </a:r>
                    </a:p>
                    <a:p>
                      <a:pPr marL="285750" indent="-285750">
                        <a:buFontTx/>
                        <a:buChar char="-"/>
                      </a:pPr>
                      <a:r>
                        <a:rPr lang="de-DE" sz="1000" dirty="0">
                          <a:latin typeface="Helvetica" pitchFamily="2" charset="0"/>
                        </a:rPr>
                        <a:t>Erstelle pro Kapitel 10 Karteikarten-Vorschläge</a:t>
                      </a:r>
                    </a:p>
                    <a:p>
                      <a:pPr marL="285750" indent="-285750">
                        <a:buFontTx/>
                        <a:buChar char="-"/>
                      </a:pPr>
                      <a:r>
                        <a:rPr lang="de-DE" sz="1000" dirty="0">
                          <a:latin typeface="Helvetica" pitchFamily="2" charset="0"/>
                        </a:rPr>
                        <a:t>Erstelle abschliessend eine für Quizlet importierbare Tabelle die Begriffe und Definitionen durch ein Komma trennt und neue Karten durch ein Semikolon</a:t>
                      </a:r>
                    </a:p>
                  </a:txBody>
                  <a:tcPr marL="56829" marR="56829" marT="28415" marB="28415"/>
                </a:tc>
                <a:extLst>
                  <a:ext uri="{0D108BD9-81ED-4DB2-BD59-A6C34878D82A}">
                    <a16:rowId xmlns:a16="http://schemas.microsoft.com/office/drawing/2014/main" val="159953623"/>
                  </a:ext>
                </a:extLst>
              </a:tr>
              <a:tr h="546114">
                <a:tc>
                  <a:txBody>
                    <a:bodyPr/>
                    <a:lstStyle/>
                    <a:p>
                      <a:r>
                        <a:rPr lang="de-DE" sz="1000" b="1" dirty="0">
                          <a:latin typeface="Helvetica" pitchFamily="2" charset="0"/>
                        </a:rPr>
                        <a:t>P</a:t>
                      </a:r>
                      <a:r>
                        <a:rPr lang="de-DE" sz="1000" b="0" dirty="0">
                          <a:latin typeface="Helvetica" pitchFamily="2" charset="0"/>
                        </a:rPr>
                        <a:t>ersönliche Note</a:t>
                      </a:r>
                    </a:p>
                  </a:txBody>
                  <a:tcPr marL="56829" marR="56829" marT="28415" marB="28415"/>
                </a:tc>
                <a:tc>
                  <a:txBody>
                    <a:bodyPr/>
                    <a:lstStyle/>
                    <a:p>
                      <a:r>
                        <a:rPr lang="de-DE" sz="1000" dirty="0">
                          <a:latin typeface="Helvetica" pitchFamily="2" charset="0"/>
                        </a:rPr>
                        <a:t>Bringe deine eigene Note in das KI-Ergebnis mit ein / Achte darauf, dass deine persönliche Note nicht verloren geht</a:t>
                      </a:r>
                    </a:p>
                  </a:txBody>
                  <a:tcPr marL="56829" marR="56829" marT="28415" marB="28415"/>
                </a:tc>
                <a:tc>
                  <a:txBody>
                    <a:bodyPr/>
                    <a:lstStyle/>
                    <a:p>
                      <a:r>
                        <a:rPr lang="de-DE" sz="1000" dirty="0">
                          <a:latin typeface="Helvetica" pitchFamily="2" charset="0"/>
                        </a:rPr>
                        <a:t>Ergänze Beispiele, die zu meinen Interessen passen.</a:t>
                      </a:r>
                    </a:p>
                  </a:txBody>
                  <a:tcPr marL="56829" marR="56829" marT="28415" marB="28415"/>
                </a:tc>
                <a:extLst>
                  <a:ext uri="{0D108BD9-81ED-4DB2-BD59-A6C34878D82A}">
                    <a16:rowId xmlns:a16="http://schemas.microsoft.com/office/drawing/2014/main" val="2918349125"/>
                  </a:ext>
                </a:extLst>
              </a:tr>
              <a:tr h="511459">
                <a:tc>
                  <a:txBody>
                    <a:bodyPr/>
                    <a:lstStyle/>
                    <a:p>
                      <a:r>
                        <a:rPr lang="de-DE" sz="1000" b="1" dirty="0">
                          <a:latin typeface="Helvetica" pitchFamily="2" charset="0"/>
                        </a:rPr>
                        <a:t>T</a:t>
                      </a:r>
                      <a:r>
                        <a:rPr lang="de-DE" sz="1000" b="0" dirty="0">
                          <a:latin typeface="Helvetica" pitchFamily="2" charset="0"/>
                        </a:rPr>
                        <a:t>uning</a:t>
                      </a:r>
                    </a:p>
                  </a:txBody>
                  <a:tcPr marL="56829" marR="56829" marT="28415" marB="28415"/>
                </a:tc>
                <a:tc>
                  <a:txBody>
                    <a:bodyPr/>
                    <a:lstStyle/>
                    <a:p>
                      <a:r>
                        <a:rPr lang="de-DE" sz="1000" dirty="0">
                          <a:latin typeface="Helvetica" pitchFamily="2" charset="0"/>
                        </a:rPr>
                        <a:t>Kontrolliere und verbessere das Ergebnis selbstständig oder in einem iterativen Prozess mit KI</a:t>
                      </a:r>
                    </a:p>
                  </a:txBody>
                  <a:tcPr marL="56829" marR="56829" marT="28415" marB="28415"/>
                </a:tc>
                <a:tc>
                  <a:txBody>
                    <a:bodyPr/>
                    <a:lstStyle/>
                    <a:p>
                      <a:r>
                        <a:rPr lang="de-DE" sz="1000" dirty="0">
                          <a:latin typeface="Helvetica" pitchFamily="2" charset="0"/>
                        </a:rPr>
                        <a:t>Markiere Unsicherheiten und Vermutungen. Frage mich nach jedem Schritt nach meiner Kontrolle und meinem OK, bevor du weiterfährst.</a:t>
                      </a:r>
                    </a:p>
                  </a:txBody>
                  <a:tcPr marL="56829" marR="56829" marT="28415" marB="28415"/>
                </a:tc>
                <a:extLst>
                  <a:ext uri="{0D108BD9-81ED-4DB2-BD59-A6C34878D82A}">
                    <a16:rowId xmlns:a16="http://schemas.microsoft.com/office/drawing/2014/main" val="987401225"/>
                  </a:ext>
                </a:extLst>
              </a:tr>
            </a:tbl>
          </a:graphicData>
        </a:graphic>
      </p:graphicFrame>
    </p:spTree>
    <p:extLst>
      <p:ext uri="{BB962C8B-B14F-4D97-AF65-F5344CB8AC3E}">
        <p14:creationId xmlns:p14="http://schemas.microsoft.com/office/powerpoint/2010/main" val="144437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EF33B-FAC0-6790-E1B8-7B2D9F9E42B0}"/>
              </a:ext>
            </a:extLst>
          </p:cNvPr>
          <p:cNvSpPr>
            <a:spLocks noGrp="1"/>
          </p:cNvSpPr>
          <p:nvPr>
            <p:ph type="title"/>
          </p:nvPr>
        </p:nvSpPr>
        <p:spPr/>
        <p:txBody>
          <a:bodyPr/>
          <a:lstStyle/>
          <a:p>
            <a:r>
              <a:rPr lang="de-DE" dirty="0"/>
              <a:t>Kursziele</a:t>
            </a:r>
            <a:endParaRPr lang="de-CH" dirty="0"/>
          </a:p>
        </p:txBody>
      </p:sp>
      <p:sp>
        <p:nvSpPr>
          <p:cNvPr id="3" name="Inhaltsplatzhalter 2">
            <a:extLst>
              <a:ext uri="{FF2B5EF4-FFF2-40B4-BE49-F238E27FC236}">
                <a16:creationId xmlns:a16="http://schemas.microsoft.com/office/drawing/2014/main" id="{7E2DC1BE-B668-3130-FA2D-89379E4E19AF}"/>
              </a:ext>
            </a:extLst>
          </p:cNvPr>
          <p:cNvSpPr>
            <a:spLocks noGrp="1"/>
          </p:cNvSpPr>
          <p:nvPr>
            <p:ph sz="quarter" idx="10"/>
          </p:nvPr>
        </p:nvSpPr>
        <p:spPr/>
        <p:txBody>
          <a:bodyPr/>
          <a:lstStyle/>
          <a:p>
            <a:pPr marL="342900" indent="-342900">
              <a:buFont typeface="Arial" panose="020B0604020202020204" pitchFamily="34" charset="0"/>
              <a:buChar char="•"/>
            </a:pPr>
            <a:r>
              <a:rPr lang="de-DE" dirty="0"/>
              <a:t>Grundverständnis für die Funktionsweise von KI</a:t>
            </a:r>
          </a:p>
          <a:p>
            <a:pPr marL="342900" indent="-342900">
              <a:buFont typeface="Arial" panose="020B0604020202020204" pitchFamily="34" charset="0"/>
              <a:buChar char="•"/>
            </a:pPr>
            <a:r>
              <a:rPr lang="de-DE" dirty="0"/>
              <a:t>Aktives Ausprobieren von generativen KI-Tools als Lernhilfe</a:t>
            </a:r>
          </a:p>
          <a:p>
            <a:pPr lvl="2"/>
            <a:r>
              <a:rPr lang="de-DE" dirty="0"/>
              <a:t>Personalisierung</a:t>
            </a:r>
          </a:p>
          <a:p>
            <a:pPr lvl="2"/>
            <a:r>
              <a:rPr lang="de-DE" dirty="0"/>
              <a:t>Prompten</a:t>
            </a:r>
          </a:p>
          <a:p>
            <a:pPr lvl="2"/>
            <a:r>
              <a:rPr lang="de-DE" dirty="0"/>
              <a:t>Tools &amp; Techniken</a:t>
            </a:r>
          </a:p>
          <a:p>
            <a:pPr marL="342900" indent="-342900">
              <a:buFont typeface="Arial" panose="020B0604020202020204" pitchFamily="34" charset="0"/>
              <a:buChar char="•"/>
            </a:pPr>
            <a:r>
              <a:rPr lang="de-DE" dirty="0"/>
              <a:t>Bewertung &amp; Verantwortung</a:t>
            </a:r>
          </a:p>
          <a:p>
            <a:pPr marL="342900" indent="-342900">
              <a:buFont typeface="Arial" panose="020B0604020202020204" pitchFamily="34" charset="0"/>
              <a:buChar char="•"/>
            </a:pPr>
            <a:endParaRPr lang="de-CH" dirty="0"/>
          </a:p>
        </p:txBody>
      </p:sp>
      <p:sp>
        <p:nvSpPr>
          <p:cNvPr id="4" name="Fußzeilenplatzhalter 3">
            <a:extLst>
              <a:ext uri="{FF2B5EF4-FFF2-40B4-BE49-F238E27FC236}">
                <a16:creationId xmlns:a16="http://schemas.microsoft.com/office/drawing/2014/main" id="{9A870435-EFCE-5B69-6561-13C412C83E13}"/>
              </a:ext>
            </a:extLst>
          </p:cNvPr>
          <p:cNvSpPr>
            <a:spLocks noGrp="1"/>
          </p:cNvSpPr>
          <p:nvPr>
            <p:ph type="ftr" sz="quarter" idx="3"/>
          </p:nvPr>
        </p:nvSpPr>
        <p:spPr/>
        <p:txBody>
          <a:bodyPr/>
          <a:lstStyle/>
          <a:p>
            <a:r>
              <a:rPr lang="de-DE"/>
              <a:t>KI-Workshop</a:t>
            </a:r>
            <a:endParaRPr lang="de-DE" dirty="0"/>
          </a:p>
        </p:txBody>
      </p:sp>
      <p:sp>
        <p:nvSpPr>
          <p:cNvPr id="5" name="Foliennummernplatzhalter 4">
            <a:extLst>
              <a:ext uri="{FF2B5EF4-FFF2-40B4-BE49-F238E27FC236}">
                <a16:creationId xmlns:a16="http://schemas.microsoft.com/office/drawing/2014/main" id="{1F8E2A59-CFD2-F16F-C101-1B8ED55BF767}"/>
              </a:ext>
            </a:extLst>
          </p:cNvPr>
          <p:cNvSpPr>
            <a:spLocks noGrp="1"/>
          </p:cNvSpPr>
          <p:nvPr>
            <p:ph type="sldNum" sz="quarter" idx="4"/>
          </p:nvPr>
        </p:nvSpPr>
        <p:spPr/>
        <p:txBody>
          <a:bodyPr/>
          <a:lstStyle/>
          <a:p>
            <a:fld id="{E3857707-9157-A94B-B143-77A610B84AEB}" type="slidenum">
              <a:rPr lang="de-DE" smtClean="0"/>
              <a:pPr/>
              <a:t>2</a:t>
            </a:fld>
            <a:endParaRPr lang="de-DE" dirty="0"/>
          </a:p>
        </p:txBody>
      </p:sp>
    </p:spTree>
    <p:extLst>
      <p:ext uri="{BB962C8B-B14F-4D97-AF65-F5344CB8AC3E}">
        <p14:creationId xmlns:p14="http://schemas.microsoft.com/office/powerpoint/2010/main" val="2165054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CA4BA45-F15E-9A2B-0578-44AA14DE1D5A}"/>
              </a:ext>
            </a:extLst>
          </p:cNvPr>
          <p:cNvSpPr>
            <a:spLocks noGrp="1"/>
          </p:cNvSpPr>
          <p:nvPr>
            <p:ph type="title"/>
          </p:nvPr>
        </p:nvSpPr>
        <p:spPr/>
        <p:txBody>
          <a:bodyPr/>
          <a:lstStyle/>
          <a:p>
            <a:r>
              <a:rPr lang="de-DE" dirty="0"/>
              <a:t>Vergleich</a:t>
            </a:r>
            <a:endParaRPr lang="de-CH" dirty="0"/>
          </a:p>
        </p:txBody>
      </p:sp>
      <p:sp>
        <p:nvSpPr>
          <p:cNvPr id="8" name="Inhaltsplatzhalter 7">
            <a:extLst>
              <a:ext uri="{FF2B5EF4-FFF2-40B4-BE49-F238E27FC236}">
                <a16:creationId xmlns:a16="http://schemas.microsoft.com/office/drawing/2014/main" id="{3EE012C9-B37D-15EC-2787-083E2361467C}"/>
              </a:ext>
            </a:extLst>
          </p:cNvPr>
          <p:cNvSpPr>
            <a:spLocks noGrp="1"/>
          </p:cNvSpPr>
          <p:nvPr>
            <p:ph sz="quarter" idx="10"/>
          </p:nvPr>
        </p:nvSpPr>
        <p:spPr/>
        <p:txBody>
          <a:bodyPr>
            <a:normAutofit/>
          </a:bodyPr>
          <a:lstStyle/>
          <a:p>
            <a:pPr marL="0" indent="0">
              <a:buNone/>
            </a:pPr>
            <a:r>
              <a:rPr lang="de-DE" dirty="0"/>
              <a:t>„Erkläre mir das Wichtigste zum Thema Marketing“</a:t>
            </a:r>
            <a:endParaRPr lang="de-CH" dirty="0"/>
          </a:p>
        </p:txBody>
      </p:sp>
      <p:sp>
        <p:nvSpPr>
          <p:cNvPr id="9" name="Inhaltsplatzhalter 8">
            <a:extLst>
              <a:ext uri="{FF2B5EF4-FFF2-40B4-BE49-F238E27FC236}">
                <a16:creationId xmlns:a16="http://schemas.microsoft.com/office/drawing/2014/main" id="{CE1E8C7F-AA08-2410-7A87-47346A2B6EF3}"/>
              </a:ext>
            </a:extLst>
          </p:cNvPr>
          <p:cNvSpPr>
            <a:spLocks noGrp="1"/>
          </p:cNvSpPr>
          <p:nvPr>
            <p:ph sz="quarter" idx="11"/>
          </p:nvPr>
        </p:nvSpPr>
        <p:spPr/>
        <p:txBody>
          <a:bodyPr>
            <a:normAutofit fontScale="92500"/>
          </a:bodyPr>
          <a:lstStyle/>
          <a:p>
            <a:pPr marL="0" indent="0" fontAlgn="t">
              <a:buNone/>
            </a:pPr>
            <a:r>
              <a:rPr lang="de-DE" sz="1200" dirty="0"/>
              <a:t>„Ich möchte 30 Karteikarten zur Prüfungsvorbereitung zum Thema Marketing erstellen.</a:t>
            </a:r>
            <a:endParaRPr lang="de-CH" sz="1200" dirty="0"/>
          </a:p>
          <a:p>
            <a:pPr marL="0" indent="0" fontAlgn="t">
              <a:buNone/>
            </a:pPr>
            <a:r>
              <a:rPr lang="de-DE" sz="1200" dirty="0"/>
              <a:t>Die Karten sollen auf dem Inhalt von Kapitel 3-5 des Lehrmittels basieren und in 5er Schritten schwieriger werden.</a:t>
            </a:r>
            <a:endParaRPr lang="de-CH" sz="1200" dirty="0"/>
          </a:p>
          <a:p>
            <a:pPr marL="0" indent="0" fontAlgn="t">
              <a:buNone/>
            </a:pPr>
            <a:r>
              <a:rPr lang="de-DE" sz="1200" dirty="0"/>
              <a:t>Die Karten sollen auf dem Inhalt von Kapitel 3-5 des Lehrmittels basieren. Gib die Seitenzahl der Informationen immer an.</a:t>
            </a:r>
            <a:endParaRPr lang="de-CH" sz="1200" dirty="0"/>
          </a:p>
          <a:p>
            <a:pPr marL="0" indent="0" fontAlgn="t">
              <a:buNone/>
            </a:pPr>
            <a:r>
              <a:rPr lang="de-DE" sz="1200" dirty="0"/>
              <a:t>Fasse die Kapitel 3-5 zusammen</a:t>
            </a:r>
            <a:endParaRPr lang="de-CH" sz="1200" dirty="0"/>
          </a:p>
          <a:p>
            <a:pPr marL="0" indent="0" fontAlgn="t">
              <a:buNone/>
            </a:pPr>
            <a:r>
              <a:rPr lang="de-DE" sz="1200" dirty="0"/>
              <a:t>Erstelle pro Kapitel 10 Karteikarten-Vorschläge</a:t>
            </a:r>
            <a:endParaRPr lang="de-CH" sz="1200" dirty="0"/>
          </a:p>
          <a:p>
            <a:pPr marL="0" indent="0" fontAlgn="t">
              <a:buNone/>
            </a:pPr>
            <a:r>
              <a:rPr lang="de-DE" sz="1200" dirty="0"/>
              <a:t>Erstelle abschliessend eine für Quizlet importierbare Tabelle die Begriffe und Definitionen durch ein Komma trennt und neue Karten durch ein Semikolon</a:t>
            </a:r>
            <a:endParaRPr lang="de-CH" sz="1200" dirty="0"/>
          </a:p>
          <a:p>
            <a:pPr marL="0" indent="0" fontAlgn="t">
              <a:buNone/>
            </a:pPr>
            <a:r>
              <a:rPr lang="de-DE" sz="1200" dirty="0"/>
              <a:t>Ergänze Beispiele, die zu meinen Interessen passen.</a:t>
            </a:r>
            <a:endParaRPr lang="de-CH" sz="1200" dirty="0"/>
          </a:p>
          <a:p>
            <a:pPr marL="0" indent="0" fontAlgn="t">
              <a:buNone/>
            </a:pPr>
            <a:r>
              <a:rPr lang="de-DE" sz="1200" dirty="0"/>
              <a:t>Markiere Unsicherheiten und Vermutungen. Frage mich nach jedem Schritt nach meiner Kontrolle und meinem OK, bevor du weiterfährst.“</a:t>
            </a:r>
            <a:endParaRPr lang="de-CH" sz="1200" dirty="0"/>
          </a:p>
        </p:txBody>
      </p:sp>
      <p:sp>
        <p:nvSpPr>
          <p:cNvPr id="2" name="Rechteck 1">
            <a:extLst>
              <a:ext uri="{FF2B5EF4-FFF2-40B4-BE49-F238E27FC236}">
                <a16:creationId xmlns:a16="http://schemas.microsoft.com/office/drawing/2014/main" id="{E486FB82-5385-C814-6B59-E2699A05029F}"/>
              </a:ext>
            </a:extLst>
          </p:cNvPr>
          <p:cNvSpPr/>
          <p:nvPr/>
        </p:nvSpPr>
        <p:spPr>
          <a:xfrm>
            <a:off x="805880" y="2647060"/>
            <a:ext cx="3172092" cy="157029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100" b="1" dirty="0">
                <a:latin typeface="Helvetica" panose="020B0604020202020204" pitchFamily="34" charset="0"/>
                <a:cs typeface="Helvetica" panose="020B0604020202020204" pitchFamily="34" charset="0"/>
              </a:rPr>
              <a:t>Speichert gute </a:t>
            </a:r>
          </a:p>
          <a:p>
            <a:pPr algn="ctr"/>
            <a:r>
              <a:rPr lang="de-DE" sz="2100" b="1" dirty="0">
                <a:latin typeface="Helvetica" panose="020B0604020202020204" pitchFamily="34" charset="0"/>
                <a:cs typeface="Helvetica" panose="020B0604020202020204" pitchFamily="34" charset="0"/>
              </a:rPr>
              <a:t>Prompts!</a:t>
            </a:r>
            <a:endParaRPr lang="de-CH" sz="2100" b="1" dirty="0">
              <a:latin typeface="Helvetica" panose="020B0604020202020204" pitchFamily="34" charset="0"/>
              <a:cs typeface="Helvetica" panose="020B0604020202020204" pitchFamily="34" charset="0"/>
            </a:endParaRPr>
          </a:p>
        </p:txBody>
      </p:sp>
      <p:sp>
        <p:nvSpPr>
          <p:cNvPr id="3" name="Fußzeilenplatzhalter 2">
            <a:extLst>
              <a:ext uri="{FF2B5EF4-FFF2-40B4-BE49-F238E27FC236}">
                <a16:creationId xmlns:a16="http://schemas.microsoft.com/office/drawing/2014/main" id="{7F038B27-DAB2-E627-55E8-D96E988A21C8}"/>
              </a:ext>
            </a:extLst>
          </p:cNvPr>
          <p:cNvSpPr>
            <a:spLocks noGrp="1"/>
          </p:cNvSpPr>
          <p:nvPr>
            <p:ph type="ftr" sz="quarter" idx="3"/>
          </p:nvPr>
        </p:nvSpPr>
        <p:spPr/>
        <p:txBody>
          <a:bodyPr/>
          <a:lstStyle/>
          <a:p>
            <a:r>
              <a:rPr lang="de-DE"/>
              <a:t>KI-Workshop</a:t>
            </a:r>
            <a:endParaRPr lang="de-DE" dirty="0"/>
          </a:p>
        </p:txBody>
      </p:sp>
      <p:sp>
        <p:nvSpPr>
          <p:cNvPr id="4" name="Foliennummernplatzhalter 3">
            <a:extLst>
              <a:ext uri="{FF2B5EF4-FFF2-40B4-BE49-F238E27FC236}">
                <a16:creationId xmlns:a16="http://schemas.microsoft.com/office/drawing/2014/main" id="{E20A0E9F-E409-DF09-75ED-FD3A01852B14}"/>
              </a:ext>
            </a:extLst>
          </p:cNvPr>
          <p:cNvSpPr>
            <a:spLocks noGrp="1"/>
          </p:cNvSpPr>
          <p:nvPr>
            <p:ph type="sldNum" sz="quarter" idx="4"/>
          </p:nvPr>
        </p:nvSpPr>
        <p:spPr/>
        <p:txBody>
          <a:bodyPr/>
          <a:lstStyle/>
          <a:p>
            <a:fld id="{E3857707-9157-A94B-B143-77A610B84AEB}" type="slidenum">
              <a:rPr lang="de-DE" smtClean="0"/>
              <a:pPr/>
              <a:t>20</a:t>
            </a:fld>
            <a:endParaRPr lang="de-DE" dirty="0"/>
          </a:p>
        </p:txBody>
      </p:sp>
    </p:spTree>
    <p:extLst>
      <p:ext uri="{BB962C8B-B14F-4D97-AF65-F5344CB8AC3E}">
        <p14:creationId xmlns:p14="http://schemas.microsoft.com/office/powerpoint/2010/main" val="221771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F47853-2387-3FC0-0142-328333D83CD9}"/>
              </a:ext>
            </a:extLst>
          </p:cNvPr>
          <p:cNvSpPr>
            <a:spLocks noGrp="1"/>
          </p:cNvSpPr>
          <p:nvPr>
            <p:ph type="title"/>
          </p:nvPr>
        </p:nvSpPr>
        <p:spPr/>
        <p:txBody>
          <a:bodyPr/>
          <a:lstStyle/>
          <a:p>
            <a:r>
              <a:rPr lang="de-DE" dirty="0"/>
              <a:t>In Kürze/ Praxis</a:t>
            </a:r>
            <a:endParaRPr lang="de-CH" dirty="0"/>
          </a:p>
        </p:txBody>
      </p:sp>
      <p:sp>
        <p:nvSpPr>
          <p:cNvPr id="4" name="Fußzeilenplatzhalter 3">
            <a:extLst>
              <a:ext uri="{FF2B5EF4-FFF2-40B4-BE49-F238E27FC236}">
                <a16:creationId xmlns:a16="http://schemas.microsoft.com/office/drawing/2014/main" id="{39424904-109D-0630-4B66-30F4FEB4CD55}"/>
              </a:ext>
            </a:extLst>
          </p:cNvPr>
          <p:cNvSpPr>
            <a:spLocks noGrp="1"/>
          </p:cNvSpPr>
          <p:nvPr>
            <p:ph type="ftr" sz="quarter" idx="3"/>
          </p:nvPr>
        </p:nvSpPr>
        <p:spPr/>
        <p:txBody>
          <a:bodyPr/>
          <a:lstStyle/>
          <a:p>
            <a:r>
              <a:rPr lang="de-DE"/>
              <a:t>KI-Workshop</a:t>
            </a:r>
            <a:endParaRPr lang="de-DE" dirty="0"/>
          </a:p>
        </p:txBody>
      </p:sp>
      <p:sp>
        <p:nvSpPr>
          <p:cNvPr id="5" name="Foliennummernplatzhalter 4">
            <a:extLst>
              <a:ext uri="{FF2B5EF4-FFF2-40B4-BE49-F238E27FC236}">
                <a16:creationId xmlns:a16="http://schemas.microsoft.com/office/drawing/2014/main" id="{70CE42C6-32A1-0400-08D3-C176D42CB0BC}"/>
              </a:ext>
            </a:extLst>
          </p:cNvPr>
          <p:cNvSpPr>
            <a:spLocks noGrp="1"/>
          </p:cNvSpPr>
          <p:nvPr>
            <p:ph type="sldNum" sz="quarter" idx="4"/>
          </p:nvPr>
        </p:nvSpPr>
        <p:spPr/>
        <p:txBody>
          <a:bodyPr/>
          <a:lstStyle/>
          <a:p>
            <a:fld id="{E3857707-9157-A94B-B143-77A610B84AEB}" type="slidenum">
              <a:rPr lang="de-DE" smtClean="0"/>
              <a:pPr/>
              <a:t>21</a:t>
            </a:fld>
            <a:endParaRPr lang="de-DE" dirty="0"/>
          </a:p>
        </p:txBody>
      </p:sp>
      <p:sp>
        <p:nvSpPr>
          <p:cNvPr id="6" name="Textplatzhalter 5">
            <a:extLst>
              <a:ext uri="{FF2B5EF4-FFF2-40B4-BE49-F238E27FC236}">
                <a16:creationId xmlns:a16="http://schemas.microsoft.com/office/drawing/2014/main" id="{C52D7041-ABDD-84D2-E96A-E8FC35BAC2BF}"/>
              </a:ext>
            </a:extLst>
          </p:cNvPr>
          <p:cNvSpPr txBox="1">
            <a:spLocks/>
          </p:cNvSpPr>
          <p:nvPr/>
        </p:nvSpPr>
        <p:spPr>
          <a:xfrm>
            <a:off x="851998" y="3173730"/>
            <a:ext cx="1957242" cy="617538"/>
          </a:xfrm>
        </p:spPr>
        <p:txBody>
          <a:bodyPr>
            <a:normAutofit/>
          </a:bodyPr>
          <a:lstStyle>
            <a:lvl1pPr marL="341276" indent="-341276" algn="l" defTabSz="455035" rtl="0" eaLnBrk="1" latinLnBrk="0" hangingPunct="1">
              <a:spcBef>
                <a:spcPct val="20000"/>
              </a:spcBef>
              <a:buFont typeface="Arial"/>
              <a:buChar char="•"/>
              <a:defRPr sz="3200" kern="1200">
                <a:solidFill>
                  <a:schemeClr val="tx1"/>
                </a:solidFill>
                <a:latin typeface="+mn-lt"/>
                <a:ea typeface="+mn-ea"/>
                <a:cs typeface="+mn-cs"/>
              </a:defRPr>
            </a:lvl1pPr>
            <a:lvl2pPr marL="739435" indent="-284398" algn="l" defTabSz="455035" rtl="0" eaLnBrk="1" latinLnBrk="0" hangingPunct="1">
              <a:spcBef>
                <a:spcPct val="20000"/>
              </a:spcBef>
              <a:buFont typeface="Arial"/>
              <a:buChar char="–"/>
              <a:defRPr sz="2800" kern="1200">
                <a:solidFill>
                  <a:schemeClr val="tx1"/>
                </a:solidFill>
                <a:latin typeface="+mn-lt"/>
                <a:ea typeface="+mn-ea"/>
                <a:cs typeface="+mn-cs"/>
              </a:defRPr>
            </a:lvl2pPr>
            <a:lvl3pPr marL="1137588" indent="-227504" algn="l" defTabSz="455035" rtl="0" eaLnBrk="1" latinLnBrk="0" hangingPunct="1">
              <a:spcBef>
                <a:spcPct val="20000"/>
              </a:spcBef>
              <a:buFont typeface="Arial"/>
              <a:buChar char="•"/>
              <a:defRPr sz="2400" kern="1200">
                <a:solidFill>
                  <a:schemeClr val="tx1"/>
                </a:solidFill>
                <a:latin typeface="+mn-lt"/>
                <a:ea typeface="+mn-ea"/>
                <a:cs typeface="+mn-cs"/>
              </a:defRPr>
            </a:lvl3pPr>
            <a:lvl4pPr marL="1592633" indent="-227504" algn="l" defTabSz="455035" rtl="0" eaLnBrk="1" latinLnBrk="0" hangingPunct="1">
              <a:spcBef>
                <a:spcPct val="20000"/>
              </a:spcBef>
              <a:buFont typeface="Arial"/>
              <a:buChar char="–"/>
              <a:defRPr sz="2000" kern="1200">
                <a:solidFill>
                  <a:schemeClr val="tx1"/>
                </a:solidFill>
                <a:latin typeface="+mn-lt"/>
                <a:ea typeface="+mn-ea"/>
                <a:cs typeface="+mn-cs"/>
              </a:defRPr>
            </a:lvl4pPr>
            <a:lvl5pPr marL="2047660" indent="-227504" algn="l" defTabSz="455035" rtl="0" eaLnBrk="1" latinLnBrk="0" hangingPunct="1">
              <a:spcBef>
                <a:spcPct val="20000"/>
              </a:spcBef>
              <a:buFont typeface="Arial"/>
              <a:buChar char="»"/>
              <a:defRPr sz="2000" kern="1200">
                <a:solidFill>
                  <a:schemeClr val="tx1"/>
                </a:solidFill>
                <a:latin typeface="+mn-lt"/>
                <a:ea typeface="+mn-ea"/>
                <a:cs typeface="+mn-cs"/>
              </a:defRPr>
            </a:lvl5pPr>
            <a:lvl6pPr marL="2502698" indent="-227504" algn="l" defTabSz="455035" rtl="0" eaLnBrk="1" latinLnBrk="0" hangingPunct="1">
              <a:spcBef>
                <a:spcPct val="20000"/>
              </a:spcBef>
              <a:buFont typeface="Arial"/>
              <a:buChar char="•"/>
              <a:defRPr sz="2000" kern="1200">
                <a:solidFill>
                  <a:schemeClr val="tx1"/>
                </a:solidFill>
                <a:latin typeface="+mn-lt"/>
                <a:ea typeface="+mn-ea"/>
                <a:cs typeface="+mn-cs"/>
              </a:defRPr>
            </a:lvl6pPr>
            <a:lvl7pPr marL="2957735" indent="-227504" algn="l" defTabSz="455035" rtl="0" eaLnBrk="1" latinLnBrk="0" hangingPunct="1">
              <a:spcBef>
                <a:spcPct val="20000"/>
              </a:spcBef>
              <a:buFont typeface="Arial"/>
              <a:buChar char="•"/>
              <a:defRPr sz="2000" kern="1200">
                <a:solidFill>
                  <a:schemeClr val="tx1"/>
                </a:solidFill>
                <a:latin typeface="+mn-lt"/>
                <a:ea typeface="+mn-ea"/>
                <a:cs typeface="+mn-cs"/>
              </a:defRPr>
            </a:lvl7pPr>
            <a:lvl8pPr marL="3412780" indent="-227504" algn="l" defTabSz="455035" rtl="0" eaLnBrk="1" latinLnBrk="0" hangingPunct="1">
              <a:spcBef>
                <a:spcPct val="20000"/>
              </a:spcBef>
              <a:buFont typeface="Arial"/>
              <a:buChar char="•"/>
              <a:defRPr sz="2000" kern="1200">
                <a:solidFill>
                  <a:schemeClr val="tx1"/>
                </a:solidFill>
                <a:latin typeface="+mn-lt"/>
                <a:ea typeface="+mn-ea"/>
                <a:cs typeface="+mn-cs"/>
              </a:defRPr>
            </a:lvl8pPr>
            <a:lvl9pPr marL="3867808" indent="-227504" algn="l" defTabSz="455035"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de-DE" sz="1800" b="1" dirty="0">
                <a:solidFill>
                  <a:schemeClr val="accent2"/>
                </a:solidFill>
              </a:rPr>
              <a:t>Rolle</a:t>
            </a:r>
          </a:p>
        </p:txBody>
      </p:sp>
      <p:sp>
        <p:nvSpPr>
          <p:cNvPr id="7" name="Textplatzhalter 5">
            <a:extLst>
              <a:ext uri="{FF2B5EF4-FFF2-40B4-BE49-F238E27FC236}">
                <a16:creationId xmlns:a16="http://schemas.microsoft.com/office/drawing/2014/main" id="{BC8F3B4D-68DE-B994-FC05-0FBA2447648C}"/>
              </a:ext>
            </a:extLst>
          </p:cNvPr>
          <p:cNvSpPr txBox="1">
            <a:spLocks/>
          </p:cNvSpPr>
          <p:nvPr/>
        </p:nvSpPr>
        <p:spPr>
          <a:xfrm>
            <a:off x="3493291" y="3173730"/>
            <a:ext cx="1957242" cy="617538"/>
          </a:xfrm>
        </p:spPr>
        <p:txBody>
          <a:bodyPr>
            <a:normAutofit/>
          </a:bodyPr>
          <a:lstStyle>
            <a:lvl1pPr marL="341276" indent="-341276" algn="l" defTabSz="455035" rtl="0" eaLnBrk="1" latinLnBrk="0" hangingPunct="1">
              <a:spcBef>
                <a:spcPct val="20000"/>
              </a:spcBef>
              <a:buFont typeface="Arial"/>
              <a:buChar char="•"/>
              <a:defRPr sz="3200" kern="1200">
                <a:solidFill>
                  <a:schemeClr val="tx1"/>
                </a:solidFill>
                <a:latin typeface="+mn-lt"/>
                <a:ea typeface="+mn-ea"/>
                <a:cs typeface="+mn-cs"/>
              </a:defRPr>
            </a:lvl1pPr>
            <a:lvl2pPr marL="739435" indent="-284398" algn="l" defTabSz="455035" rtl="0" eaLnBrk="1" latinLnBrk="0" hangingPunct="1">
              <a:spcBef>
                <a:spcPct val="20000"/>
              </a:spcBef>
              <a:buFont typeface="Arial"/>
              <a:buChar char="–"/>
              <a:defRPr sz="2800" kern="1200">
                <a:solidFill>
                  <a:schemeClr val="tx1"/>
                </a:solidFill>
                <a:latin typeface="+mn-lt"/>
                <a:ea typeface="+mn-ea"/>
                <a:cs typeface="+mn-cs"/>
              </a:defRPr>
            </a:lvl2pPr>
            <a:lvl3pPr marL="1137588" indent="-227504" algn="l" defTabSz="455035" rtl="0" eaLnBrk="1" latinLnBrk="0" hangingPunct="1">
              <a:spcBef>
                <a:spcPct val="20000"/>
              </a:spcBef>
              <a:buFont typeface="Arial"/>
              <a:buChar char="•"/>
              <a:defRPr sz="2400" kern="1200">
                <a:solidFill>
                  <a:schemeClr val="tx1"/>
                </a:solidFill>
                <a:latin typeface="+mn-lt"/>
                <a:ea typeface="+mn-ea"/>
                <a:cs typeface="+mn-cs"/>
              </a:defRPr>
            </a:lvl3pPr>
            <a:lvl4pPr marL="1592633" indent="-227504" algn="l" defTabSz="455035" rtl="0" eaLnBrk="1" latinLnBrk="0" hangingPunct="1">
              <a:spcBef>
                <a:spcPct val="20000"/>
              </a:spcBef>
              <a:buFont typeface="Arial"/>
              <a:buChar char="–"/>
              <a:defRPr sz="2000" kern="1200">
                <a:solidFill>
                  <a:schemeClr val="tx1"/>
                </a:solidFill>
                <a:latin typeface="+mn-lt"/>
                <a:ea typeface="+mn-ea"/>
                <a:cs typeface="+mn-cs"/>
              </a:defRPr>
            </a:lvl4pPr>
            <a:lvl5pPr marL="2047660" indent="-227504" algn="l" defTabSz="455035" rtl="0" eaLnBrk="1" latinLnBrk="0" hangingPunct="1">
              <a:spcBef>
                <a:spcPct val="20000"/>
              </a:spcBef>
              <a:buFont typeface="Arial"/>
              <a:buChar char="»"/>
              <a:defRPr sz="2000" kern="1200">
                <a:solidFill>
                  <a:schemeClr val="tx1"/>
                </a:solidFill>
                <a:latin typeface="+mn-lt"/>
                <a:ea typeface="+mn-ea"/>
                <a:cs typeface="+mn-cs"/>
              </a:defRPr>
            </a:lvl5pPr>
            <a:lvl6pPr marL="2502698" indent="-227504" algn="l" defTabSz="455035" rtl="0" eaLnBrk="1" latinLnBrk="0" hangingPunct="1">
              <a:spcBef>
                <a:spcPct val="20000"/>
              </a:spcBef>
              <a:buFont typeface="Arial"/>
              <a:buChar char="•"/>
              <a:defRPr sz="2000" kern="1200">
                <a:solidFill>
                  <a:schemeClr val="tx1"/>
                </a:solidFill>
                <a:latin typeface="+mn-lt"/>
                <a:ea typeface="+mn-ea"/>
                <a:cs typeface="+mn-cs"/>
              </a:defRPr>
            </a:lvl6pPr>
            <a:lvl7pPr marL="2957735" indent="-227504" algn="l" defTabSz="455035" rtl="0" eaLnBrk="1" latinLnBrk="0" hangingPunct="1">
              <a:spcBef>
                <a:spcPct val="20000"/>
              </a:spcBef>
              <a:buFont typeface="Arial"/>
              <a:buChar char="•"/>
              <a:defRPr sz="2000" kern="1200">
                <a:solidFill>
                  <a:schemeClr val="tx1"/>
                </a:solidFill>
                <a:latin typeface="+mn-lt"/>
                <a:ea typeface="+mn-ea"/>
                <a:cs typeface="+mn-cs"/>
              </a:defRPr>
            </a:lvl7pPr>
            <a:lvl8pPr marL="3412780" indent="-227504" algn="l" defTabSz="455035" rtl="0" eaLnBrk="1" latinLnBrk="0" hangingPunct="1">
              <a:spcBef>
                <a:spcPct val="20000"/>
              </a:spcBef>
              <a:buFont typeface="Arial"/>
              <a:buChar char="•"/>
              <a:defRPr sz="2000" kern="1200">
                <a:solidFill>
                  <a:schemeClr val="tx1"/>
                </a:solidFill>
                <a:latin typeface="+mn-lt"/>
                <a:ea typeface="+mn-ea"/>
                <a:cs typeface="+mn-cs"/>
              </a:defRPr>
            </a:lvl8pPr>
            <a:lvl9pPr marL="3867808" indent="-227504" algn="l" defTabSz="455035"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de-DE" sz="1800" b="1" dirty="0">
                <a:solidFill>
                  <a:schemeClr val="accent2"/>
                </a:solidFill>
              </a:rPr>
              <a:t>Ziel</a:t>
            </a:r>
          </a:p>
        </p:txBody>
      </p:sp>
      <p:sp>
        <p:nvSpPr>
          <p:cNvPr id="8" name="Textplatzhalter 5">
            <a:extLst>
              <a:ext uri="{FF2B5EF4-FFF2-40B4-BE49-F238E27FC236}">
                <a16:creationId xmlns:a16="http://schemas.microsoft.com/office/drawing/2014/main" id="{8365D81F-B4DF-BF9D-01F7-8A29B51F56C2}"/>
              </a:ext>
            </a:extLst>
          </p:cNvPr>
          <p:cNvSpPr txBox="1">
            <a:spLocks/>
          </p:cNvSpPr>
          <p:nvPr/>
        </p:nvSpPr>
        <p:spPr>
          <a:xfrm>
            <a:off x="6134584" y="3173730"/>
            <a:ext cx="1957242" cy="617538"/>
          </a:xfrm>
        </p:spPr>
        <p:txBody>
          <a:bodyPr>
            <a:normAutofit/>
          </a:bodyPr>
          <a:lstStyle>
            <a:lvl1pPr marL="341276" indent="-341276" algn="l" defTabSz="455035" rtl="0" eaLnBrk="1" latinLnBrk="0" hangingPunct="1">
              <a:spcBef>
                <a:spcPct val="20000"/>
              </a:spcBef>
              <a:buFont typeface="Arial"/>
              <a:buChar char="•"/>
              <a:defRPr sz="3200" kern="1200">
                <a:solidFill>
                  <a:schemeClr val="tx1"/>
                </a:solidFill>
                <a:latin typeface="+mn-lt"/>
                <a:ea typeface="+mn-ea"/>
                <a:cs typeface="+mn-cs"/>
              </a:defRPr>
            </a:lvl1pPr>
            <a:lvl2pPr marL="739435" indent="-284398" algn="l" defTabSz="455035" rtl="0" eaLnBrk="1" latinLnBrk="0" hangingPunct="1">
              <a:spcBef>
                <a:spcPct val="20000"/>
              </a:spcBef>
              <a:buFont typeface="Arial"/>
              <a:buChar char="–"/>
              <a:defRPr sz="2800" kern="1200">
                <a:solidFill>
                  <a:schemeClr val="tx1"/>
                </a:solidFill>
                <a:latin typeface="+mn-lt"/>
                <a:ea typeface="+mn-ea"/>
                <a:cs typeface="+mn-cs"/>
              </a:defRPr>
            </a:lvl2pPr>
            <a:lvl3pPr marL="1137588" indent="-227504" algn="l" defTabSz="455035" rtl="0" eaLnBrk="1" latinLnBrk="0" hangingPunct="1">
              <a:spcBef>
                <a:spcPct val="20000"/>
              </a:spcBef>
              <a:buFont typeface="Arial"/>
              <a:buChar char="•"/>
              <a:defRPr sz="2400" kern="1200">
                <a:solidFill>
                  <a:schemeClr val="tx1"/>
                </a:solidFill>
                <a:latin typeface="+mn-lt"/>
                <a:ea typeface="+mn-ea"/>
                <a:cs typeface="+mn-cs"/>
              </a:defRPr>
            </a:lvl3pPr>
            <a:lvl4pPr marL="1592633" indent="-227504" algn="l" defTabSz="455035" rtl="0" eaLnBrk="1" latinLnBrk="0" hangingPunct="1">
              <a:spcBef>
                <a:spcPct val="20000"/>
              </a:spcBef>
              <a:buFont typeface="Arial"/>
              <a:buChar char="–"/>
              <a:defRPr sz="2000" kern="1200">
                <a:solidFill>
                  <a:schemeClr val="tx1"/>
                </a:solidFill>
                <a:latin typeface="+mn-lt"/>
                <a:ea typeface="+mn-ea"/>
                <a:cs typeface="+mn-cs"/>
              </a:defRPr>
            </a:lvl4pPr>
            <a:lvl5pPr marL="2047660" indent="-227504" algn="l" defTabSz="455035" rtl="0" eaLnBrk="1" latinLnBrk="0" hangingPunct="1">
              <a:spcBef>
                <a:spcPct val="20000"/>
              </a:spcBef>
              <a:buFont typeface="Arial"/>
              <a:buChar char="»"/>
              <a:defRPr sz="2000" kern="1200">
                <a:solidFill>
                  <a:schemeClr val="tx1"/>
                </a:solidFill>
                <a:latin typeface="+mn-lt"/>
                <a:ea typeface="+mn-ea"/>
                <a:cs typeface="+mn-cs"/>
              </a:defRPr>
            </a:lvl5pPr>
            <a:lvl6pPr marL="2502698" indent="-227504" algn="l" defTabSz="455035" rtl="0" eaLnBrk="1" latinLnBrk="0" hangingPunct="1">
              <a:spcBef>
                <a:spcPct val="20000"/>
              </a:spcBef>
              <a:buFont typeface="Arial"/>
              <a:buChar char="•"/>
              <a:defRPr sz="2000" kern="1200">
                <a:solidFill>
                  <a:schemeClr val="tx1"/>
                </a:solidFill>
                <a:latin typeface="+mn-lt"/>
                <a:ea typeface="+mn-ea"/>
                <a:cs typeface="+mn-cs"/>
              </a:defRPr>
            </a:lvl6pPr>
            <a:lvl7pPr marL="2957735" indent="-227504" algn="l" defTabSz="455035" rtl="0" eaLnBrk="1" latinLnBrk="0" hangingPunct="1">
              <a:spcBef>
                <a:spcPct val="20000"/>
              </a:spcBef>
              <a:buFont typeface="Arial"/>
              <a:buChar char="•"/>
              <a:defRPr sz="2000" kern="1200">
                <a:solidFill>
                  <a:schemeClr val="tx1"/>
                </a:solidFill>
                <a:latin typeface="+mn-lt"/>
                <a:ea typeface="+mn-ea"/>
                <a:cs typeface="+mn-cs"/>
              </a:defRPr>
            </a:lvl7pPr>
            <a:lvl8pPr marL="3412780" indent="-227504" algn="l" defTabSz="455035" rtl="0" eaLnBrk="1" latinLnBrk="0" hangingPunct="1">
              <a:spcBef>
                <a:spcPct val="20000"/>
              </a:spcBef>
              <a:buFont typeface="Arial"/>
              <a:buChar char="•"/>
              <a:defRPr sz="2000" kern="1200">
                <a:solidFill>
                  <a:schemeClr val="tx1"/>
                </a:solidFill>
                <a:latin typeface="+mn-lt"/>
                <a:ea typeface="+mn-ea"/>
                <a:cs typeface="+mn-cs"/>
              </a:defRPr>
            </a:lvl8pPr>
            <a:lvl9pPr marL="3867808" indent="-227504" algn="l" defTabSz="455035"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de-DE" sz="1800" b="1" dirty="0">
                <a:solidFill>
                  <a:schemeClr val="accent2"/>
                </a:solidFill>
              </a:rPr>
              <a:t>Kontext</a:t>
            </a:r>
          </a:p>
        </p:txBody>
      </p:sp>
      <p:pic>
        <p:nvPicPr>
          <p:cNvPr id="10" name="Grafik 9" descr="Netzwerk mit einfarbiger Füllung">
            <a:extLst>
              <a:ext uri="{FF2B5EF4-FFF2-40B4-BE49-F238E27FC236}">
                <a16:creationId xmlns:a16="http://schemas.microsoft.com/office/drawing/2014/main" id="{F39F9035-CED0-0220-5F17-8ECBA7C7B9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56005" y="1807350"/>
            <a:ext cx="914400" cy="914400"/>
          </a:xfrm>
          <a:prstGeom prst="rect">
            <a:avLst/>
          </a:prstGeom>
        </p:spPr>
      </p:pic>
      <p:pic>
        <p:nvPicPr>
          <p:cNvPr id="12" name="Grafik 11" descr="Volltreffer mit einfarbiger Füllung">
            <a:extLst>
              <a:ext uri="{FF2B5EF4-FFF2-40B4-BE49-F238E27FC236}">
                <a16:creationId xmlns:a16="http://schemas.microsoft.com/office/drawing/2014/main" id="{07E47AFB-442C-CC6C-0594-E397E49FA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14712" y="1807350"/>
            <a:ext cx="914400" cy="914400"/>
          </a:xfrm>
          <a:prstGeom prst="rect">
            <a:avLst/>
          </a:prstGeom>
        </p:spPr>
      </p:pic>
      <p:pic>
        <p:nvPicPr>
          <p:cNvPr id="14" name="Grafik 13" descr="Büromitarbeiter mit einfarbiger Füllung">
            <a:extLst>
              <a:ext uri="{FF2B5EF4-FFF2-40B4-BE49-F238E27FC236}">
                <a16:creationId xmlns:a16="http://schemas.microsoft.com/office/drawing/2014/main" id="{7B0F52BE-11DE-C831-D135-55F041D788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73419" y="1807350"/>
            <a:ext cx="914400" cy="914400"/>
          </a:xfrm>
          <a:prstGeom prst="rect">
            <a:avLst/>
          </a:prstGeom>
        </p:spPr>
      </p:pic>
    </p:spTree>
    <p:extLst>
      <p:ext uri="{BB962C8B-B14F-4D97-AF65-F5344CB8AC3E}">
        <p14:creationId xmlns:p14="http://schemas.microsoft.com/office/powerpoint/2010/main" val="121451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906BC91-DBE9-7AD2-11E7-F07A5FE63E0E}"/>
              </a:ext>
            </a:extLst>
          </p:cNvPr>
          <p:cNvSpPr>
            <a:spLocks noGrp="1"/>
          </p:cNvSpPr>
          <p:nvPr>
            <p:ph type="title"/>
          </p:nvPr>
        </p:nvSpPr>
        <p:spPr>
          <a:xfrm>
            <a:off x="911281" y="1467642"/>
            <a:ext cx="7260762" cy="784807"/>
          </a:xfrm>
        </p:spPr>
        <p:txBody>
          <a:bodyPr/>
          <a:lstStyle/>
          <a:p>
            <a:pPr algn="ctr"/>
            <a:r>
              <a:rPr lang="de-CH" sz="3200" b="1" dirty="0"/>
              <a:t>Nutzt KI zur Erstellung </a:t>
            </a:r>
            <a:br>
              <a:rPr lang="de-CH" sz="3200" b="1" dirty="0"/>
            </a:br>
            <a:r>
              <a:rPr lang="de-CH" sz="3200" b="1" dirty="0"/>
              <a:t>eines guten Prompts</a:t>
            </a:r>
            <a:endParaRPr lang="de-DE" sz="3200" b="1" dirty="0"/>
          </a:p>
        </p:txBody>
      </p:sp>
      <p:pic>
        <p:nvPicPr>
          <p:cNvPr id="6" name="Grafik 5" descr="Schlägel und Eisen mit einfarbiger Füllung">
            <a:extLst>
              <a:ext uri="{FF2B5EF4-FFF2-40B4-BE49-F238E27FC236}">
                <a16:creationId xmlns:a16="http://schemas.microsoft.com/office/drawing/2014/main" id="{F42D8BF2-E1BE-FE3D-C5D1-F9E67ACAA3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29100" y="2632072"/>
            <a:ext cx="685800" cy="685800"/>
          </a:xfrm>
          <a:prstGeom prst="rect">
            <a:avLst/>
          </a:prstGeom>
        </p:spPr>
      </p:pic>
      <p:sp>
        <p:nvSpPr>
          <p:cNvPr id="3" name="Fußzeilenplatzhalter 2">
            <a:extLst>
              <a:ext uri="{FF2B5EF4-FFF2-40B4-BE49-F238E27FC236}">
                <a16:creationId xmlns:a16="http://schemas.microsoft.com/office/drawing/2014/main" id="{29FD8B9B-D787-BE02-472F-4E15FC3793B8}"/>
              </a:ext>
            </a:extLst>
          </p:cNvPr>
          <p:cNvSpPr>
            <a:spLocks noGrp="1"/>
          </p:cNvSpPr>
          <p:nvPr>
            <p:ph type="ftr" sz="quarter" idx="3"/>
          </p:nvPr>
        </p:nvSpPr>
        <p:spPr/>
        <p:txBody>
          <a:bodyPr/>
          <a:lstStyle/>
          <a:p>
            <a:r>
              <a:rPr lang="de-DE"/>
              <a:t>KI-Workshop</a:t>
            </a:r>
            <a:endParaRPr lang="de-DE" dirty="0"/>
          </a:p>
        </p:txBody>
      </p:sp>
      <p:sp>
        <p:nvSpPr>
          <p:cNvPr id="4" name="Foliennummernplatzhalter 3">
            <a:extLst>
              <a:ext uri="{FF2B5EF4-FFF2-40B4-BE49-F238E27FC236}">
                <a16:creationId xmlns:a16="http://schemas.microsoft.com/office/drawing/2014/main" id="{32AC2CED-5C4E-7BF3-D631-14D81236FBCF}"/>
              </a:ext>
            </a:extLst>
          </p:cNvPr>
          <p:cNvSpPr>
            <a:spLocks noGrp="1"/>
          </p:cNvSpPr>
          <p:nvPr>
            <p:ph type="sldNum" sz="quarter" idx="4"/>
          </p:nvPr>
        </p:nvSpPr>
        <p:spPr/>
        <p:txBody>
          <a:bodyPr/>
          <a:lstStyle/>
          <a:p>
            <a:fld id="{E3857707-9157-A94B-B143-77A610B84AEB}" type="slidenum">
              <a:rPr lang="de-DE" smtClean="0"/>
              <a:pPr/>
              <a:t>22</a:t>
            </a:fld>
            <a:endParaRPr lang="de-DE" dirty="0"/>
          </a:p>
        </p:txBody>
      </p:sp>
    </p:spTree>
    <p:extLst>
      <p:ext uri="{BB962C8B-B14F-4D97-AF65-F5344CB8AC3E}">
        <p14:creationId xmlns:p14="http://schemas.microsoft.com/office/powerpoint/2010/main" val="4185012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59943-7470-15D6-BD55-5FB836C6BCE6}"/>
              </a:ext>
            </a:extLst>
          </p:cNvPr>
          <p:cNvSpPr>
            <a:spLocks noGrp="1"/>
          </p:cNvSpPr>
          <p:nvPr>
            <p:ph type="title"/>
          </p:nvPr>
        </p:nvSpPr>
        <p:spPr/>
        <p:txBody>
          <a:bodyPr/>
          <a:lstStyle/>
          <a:p>
            <a:r>
              <a:rPr lang="de-DE" dirty="0"/>
              <a:t>Megaprompt</a:t>
            </a:r>
            <a:endParaRPr lang="de-CH" dirty="0"/>
          </a:p>
        </p:txBody>
      </p:sp>
      <p:pic>
        <p:nvPicPr>
          <p:cNvPr id="11" name="Grafik 10" descr="Ein Bild, das Text, Schrift, Screenshot, Brief enthält.&#10;&#10;KI-generierte Inhalte können fehlerhaft sein.">
            <a:extLst>
              <a:ext uri="{FF2B5EF4-FFF2-40B4-BE49-F238E27FC236}">
                <a16:creationId xmlns:a16="http://schemas.microsoft.com/office/drawing/2014/main" id="{8C073226-FB8B-B0B6-3933-840C03EBB8BB}"/>
              </a:ext>
            </a:extLst>
          </p:cNvPr>
          <p:cNvPicPr>
            <a:picLocks noChangeAspect="1"/>
          </p:cNvPicPr>
          <p:nvPr/>
        </p:nvPicPr>
        <p:blipFill>
          <a:blip r:embed="rId2"/>
          <a:stretch>
            <a:fillRect/>
          </a:stretch>
        </p:blipFill>
        <p:spPr>
          <a:xfrm>
            <a:off x="628650" y="1408721"/>
            <a:ext cx="1840326" cy="2607468"/>
          </a:xfrm>
          <a:prstGeom prst="rect">
            <a:avLst/>
          </a:prstGeom>
          <a:ln>
            <a:noFill/>
          </a:ln>
          <a:effectLst>
            <a:outerShdw blurRad="292100" dist="139700" dir="2700000" algn="tl" rotWithShape="0">
              <a:srgbClr val="333333">
                <a:alpha val="65000"/>
              </a:srgbClr>
            </a:outerShdw>
          </a:effectLst>
        </p:spPr>
      </p:pic>
      <p:pic>
        <p:nvPicPr>
          <p:cNvPr id="13" name="Grafik 12" descr="Ein Bild, das Text, Schrift, Brief, Screenshot enthält.&#10;&#10;KI-generierte Inhalte können fehlerhaft sein.">
            <a:extLst>
              <a:ext uri="{FF2B5EF4-FFF2-40B4-BE49-F238E27FC236}">
                <a16:creationId xmlns:a16="http://schemas.microsoft.com/office/drawing/2014/main" id="{6D9C59CB-6649-FE76-5BCB-5F40BA1AEA36}"/>
              </a:ext>
            </a:extLst>
          </p:cNvPr>
          <p:cNvPicPr>
            <a:picLocks noChangeAspect="1"/>
          </p:cNvPicPr>
          <p:nvPr/>
        </p:nvPicPr>
        <p:blipFill>
          <a:blip r:embed="rId3"/>
          <a:stretch>
            <a:fillRect/>
          </a:stretch>
        </p:blipFill>
        <p:spPr>
          <a:xfrm>
            <a:off x="1350624" y="1576389"/>
            <a:ext cx="1844057" cy="2607468"/>
          </a:xfrm>
          <a:prstGeom prst="rect">
            <a:avLst/>
          </a:prstGeom>
          <a:ln>
            <a:noFill/>
          </a:ln>
          <a:effectLst>
            <a:outerShdw blurRad="292100" dist="139700" dir="2700000" algn="tl" rotWithShape="0">
              <a:srgbClr val="333333">
                <a:alpha val="65000"/>
              </a:srgbClr>
            </a:outerShdw>
          </a:effectLst>
        </p:spPr>
      </p:pic>
      <p:pic>
        <p:nvPicPr>
          <p:cNvPr id="15" name="Grafik 14" descr="Ein Bild, das Text, Schrift, Brief, Screenshot enthält.&#10;&#10;KI-generierte Inhalte können fehlerhaft sein.">
            <a:extLst>
              <a:ext uri="{FF2B5EF4-FFF2-40B4-BE49-F238E27FC236}">
                <a16:creationId xmlns:a16="http://schemas.microsoft.com/office/drawing/2014/main" id="{A0190BFA-387D-31D6-B05B-02BCA9991A11}"/>
              </a:ext>
            </a:extLst>
          </p:cNvPr>
          <p:cNvPicPr>
            <a:picLocks noChangeAspect="1"/>
          </p:cNvPicPr>
          <p:nvPr/>
        </p:nvPicPr>
        <p:blipFill>
          <a:blip r:embed="rId4"/>
          <a:stretch>
            <a:fillRect/>
          </a:stretch>
        </p:blipFill>
        <p:spPr>
          <a:xfrm>
            <a:off x="1854803" y="1788132"/>
            <a:ext cx="1845254" cy="2600502"/>
          </a:xfrm>
          <a:prstGeom prst="rect">
            <a:avLst/>
          </a:prstGeom>
          <a:ln>
            <a:noFill/>
          </a:ln>
          <a:effectLst>
            <a:outerShdw blurRad="292100" dist="139700" dir="2700000" algn="tl" rotWithShape="0">
              <a:srgbClr val="333333">
                <a:alpha val="65000"/>
              </a:srgbClr>
            </a:outerShdw>
          </a:effectLst>
        </p:spPr>
      </p:pic>
      <p:sp>
        <p:nvSpPr>
          <p:cNvPr id="18" name="Inhaltsplatzhalter 8">
            <a:extLst>
              <a:ext uri="{FF2B5EF4-FFF2-40B4-BE49-F238E27FC236}">
                <a16:creationId xmlns:a16="http://schemas.microsoft.com/office/drawing/2014/main" id="{C6415096-FFB5-6E57-11B3-13655DB8F979}"/>
              </a:ext>
            </a:extLst>
          </p:cNvPr>
          <p:cNvSpPr txBox="1">
            <a:spLocks/>
          </p:cNvSpPr>
          <p:nvPr/>
        </p:nvSpPr>
        <p:spPr>
          <a:xfrm>
            <a:off x="5698473" y="1305136"/>
            <a:ext cx="2816877" cy="2814638"/>
          </a:xfrm>
          <a:prstGeom prst="rect">
            <a:avLst/>
          </a:prstGeom>
        </p:spPr>
        <p:txBody>
          <a:bodyPr>
            <a:normAutofit fontScale="92500"/>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solidFill>
                  <a:schemeClr val="tx2"/>
                </a:solidFill>
              </a:rPr>
              <a:t>Extrem spezifisch</a:t>
            </a:r>
          </a:p>
          <a:p>
            <a:r>
              <a:rPr lang="de-DE" sz="1800" dirty="0">
                <a:solidFill>
                  <a:schemeClr val="tx2"/>
                </a:solidFill>
              </a:rPr>
              <a:t>Personalisierbar</a:t>
            </a:r>
          </a:p>
          <a:p>
            <a:r>
              <a:rPr lang="de-DE" sz="1800" dirty="0">
                <a:solidFill>
                  <a:schemeClr val="tx2"/>
                </a:solidFill>
              </a:rPr>
              <a:t>Level/ Stufen </a:t>
            </a:r>
          </a:p>
          <a:p>
            <a:r>
              <a:rPr lang="de-DE" sz="1800" dirty="0">
                <a:solidFill>
                  <a:schemeClr val="tx2"/>
                </a:solidFill>
              </a:rPr>
              <a:t>Alle Regeln können/müssen selbst erstellt werden</a:t>
            </a:r>
            <a:endParaRPr lang="de-CH" sz="1800" dirty="0">
              <a:solidFill>
                <a:schemeClr val="tx2"/>
              </a:solidFill>
            </a:endParaRPr>
          </a:p>
        </p:txBody>
      </p:sp>
      <p:grpSp>
        <p:nvGrpSpPr>
          <p:cNvPr id="20" name="Gruppieren 19">
            <a:extLst>
              <a:ext uri="{FF2B5EF4-FFF2-40B4-BE49-F238E27FC236}">
                <a16:creationId xmlns:a16="http://schemas.microsoft.com/office/drawing/2014/main" id="{D32EC80C-5813-CFE3-1B4F-708483EB5806}"/>
              </a:ext>
            </a:extLst>
          </p:cNvPr>
          <p:cNvGrpSpPr/>
          <p:nvPr/>
        </p:nvGrpSpPr>
        <p:grpSpPr>
          <a:xfrm>
            <a:off x="5802511" y="4251859"/>
            <a:ext cx="2973372" cy="685800"/>
            <a:chOff x="7647835" y="5713412"/>
            <a:chExt cx="3964496" cy="914400"/>
          </a:xfrm>
        </p:grpSpPr>
        <p:pic>
          <p:nvPicPr>
            <p:cNvPr id="17" name="Grafik 16" descr="Dokument mit einfarbiger Füllung">
              <a:extLst>
                <a:ext uri="{FF2B5EF4-FFF2-40B4-BE49-F238E27FC236}">
                  <a16:creationId xmlns:a16="http://schemas.microsoft.com/office/drawing/2014/main" id="{9FD3BFCC-63C2-5B87-498E-2680843132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47835" y="5713412"/>
              <a:ext cx="914400" cy="914400"/>
            </a:xfrm>
            <a:prstGeom prst="rect">
              <a:avLst/>
            </a:prstGeom>
          </p:spPr>
        </p:pic>
        <p:sp>
          <p:nvSpPr>
            <p:cNvPr id="19" name="Inhaltsplatzhalter 8">
              <a:extLst>
                <a:ext uri="{FF2B5EF4-FFF2-40B4-BE49-F238E27FC236}">
                  <a16:creationId xmlns:a16="http://schemas.microsoft.com/office/drawing/2014/main" id="{14C5D33C-C465-5854-DFA7-AE679CCAB8AC}"/>
                </a:ext>
              </a:extLst>
            </p:cNvPr>
            <p:cNvSpPr txBox="1">
              <a:spLocks/>
            </p:cNvSpPr>
            <p:nvPr/>
          </p:nvSpPr>
          <p:spPr>
            <a:xfrm>
              <a:off x="8491848" y="5944148"/>
              <a:ext cx="3120483" cy="452927"/>
            </a:xfrm>
            <a:prstGeom prst="rect">
              <a:avLst/>
            </a:prstGeom>
          </p:spPr>
          <p:txBody>
            <a:bodyP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200" b="1" dirty="0">
                  <a:solidFill>
                    <a:schemeClr val="tx2"/>
                  </a:solidFill>
                </a:rPr>
                <a:t>Vokabelliste als Anhang</a:t>
              </a:r>
              <a:endParaRPr lang="de-CH" sz="1200" b="1" dirty="0">
                <a:solidFill>
                  <a:schemeClr val="tx2"/>
                </a:solidFill>
              </a:endParaRPr>
            </a:p>
          </p:txBody>
        </p:sp>
      </p:grpSp>
      <p:pic>
        <p:nvPicPr>
          <p:cNvPr id="7" name="Inhaltsplatzhalter 6" descr="Ein Bild, das Text, Brief, Schrift, Screenshot enthält.&#10;&#10;KI-generierte Inhalte können fehlerhaft sein.">
            <a:extLst>
              <a:ext uri="{FF2B5EF4-FFF2-40B4-BE49-F238E27FC236}">
                <a16:creationId xmlns:a16="http://schemas.microsoft.com/office/drawing/2014/main" id="{FEBC82CB-2C2F-8945-F0B5-C03A1FBD20DF}"/>
              </a:ext>
            </a:extLst>
          </p:cNvPr>
          <p:cNvPicPr>
            <a:picLocks noGrp="1" noChangeAspect="1"/>
          </p:cNvPicPr>
          <p:nvPr>
            <p:ph type="pic" sz="quarter" idx="10"/>
          </p:nvPr>
        </p:nvPicPr>
        <p:blipFill>
          <a:blip r:embed="rId7"/>
          <a:srcRect t="-902" b="597"/>
          <a:stretch>
            <a:fillRect/>
          </a:stretch>
        </p:blipFill>
        <p:spPr>
          <a:xfrm>
            <a:off x="2320868" y="2025314"/>
            <a:ext cx="1821232" cy="2569445"/>
          </a:xfrm>
          <a:prstGeom prst="rect">
            <a:avLst/>
          </a:prstGeom>
          <a:ln>
            <a:noFill/>
          </a:ln>
          <a:effectLst>
            <a:outerShdw blurRad="292100" dist="139700" dir="2700000" algn="tl" rotWithShape="0">
              <a:srgbClr val="333333">
                <a:alpha val="65000"/>
              </a:srgbClr>
            </a:outerShdw>
          </a:effectLst>
        </p:spPr>
      </p:pic>
      <p:pic>
        <p:nvPicPr>
          <p:cNvPr id="9" name="Grafik 8" descr="Ein Bild, das Text, Screenshot, Dokument, Schrift enthält.&#10;&#10;KI-generierte Inhalte können fehlerhaft sein.">
            <a:extLst>
              <a:ext uri="{FF2B5EF4-FFF2-40B4-BE49-F238E27FC236}">
                <a16:creationId xmlns:a16="http://schemas.microsoft.com/office/drawing/2014/main" id="{ABFC8EE5-237B-A18C-2918-4EE4BF369E75}"/>
              </a:ext>
            </a:extLst>
          </p:cNvPr>
          <p:cNvPicPr>
            <a:picLocks noChangeAspect="1"/>
          </p:cNvPicPr>
          <p:nvPr/>
        </p:nvPicPr>
        <p:blipFill>
          <a:blip r:embed="rId8"/>
          <a:stretch>
            <a:fillRect/>
          </a:stretch>
        </p:blipFill>
        <p:spPr>
          <a:xfrm>
            <a:off x="2738119" y="2232819"/>
            <a:ext cx="1845254" cy="2607468"/>
          </a:xfrm>
          <a:prstGeom prst="rect">
            <a:avLst/>
          </a:prstGeom>
          <a:ln>
            <a:noFill/>
          </a:ln>
          <a:effectLst>
            <a:outerShdw blurRad="292100" dist="139700" dir="2700000" algn="tl" rotWithShape="0">
              <a:srgbClr val="333333">
                <a:alpha val="65000"/>
              </a:srgbClr>
            </a:outerShdw>
          </a:effectLst>
        </p:spPr>
      </p:pic>
      <p:sp>
        <p:nvSpPr>
          <p:cNvPr id="3" name="Fußzeilenplatzhalter 2">
            <a:extLst>
              <a:ext uri="{FF2B5EF4-FFF2-40B4-BE49-F238E27FC236}">
                <a16:creationId xmlns:a16="http://schemas.microsoft.com/office/drawing/2014/main" id="{F728676D-4E80-8D31-1EF9-46A8F6FE974B}"/>
              </a:ext>
            </a:extLst>
          </p:cNvPr>
          <p:cNvSpPr>
            <a:spLocks noGrp="1"/>
          </p:cNvSpPr>
          <p:nvPr>
            <p:ph type="ftr" sz="quarter" idx="3"/>
          </p:nvPr>
        </p:nvSpPr>
        <p:spPr/>
        <p:txBody>
          <a:bodyPr/>
          <a:lstStyle/>
          <a:p>
            <a:r>
              <a:rPr lang="de-DE"/>
              <a:t>KI-Workshop</a:t>
            </a:r>
            <a:endParaRPr lang="de-DE" dirty="0"/>
          </a:p>
        </p:txBody>
      </p:sp>
      <p:sp>
        <p:nvSpPr>
          <p:cNvPr id="4" name="Foliennummernplatzhalter 3">
            <a:extLst>
              <a:ext uri="{FF2B5EF4-FFF2-40B4-BE49-F238E27FC236}">
                <a16:creationId xmlns:a16="http://schemas.microsoft.com/office/drawing/2014/main" id="{0C1F1C2E-D3EB-47A8-0D6B-26E3B4ED4F4D}"/>
              </a:ext>
            </a:extLst>
          </p:cNvPr>
          <p:cNvSpPr>
            <a:spLocks noGrp="1"/>
          </p:cNvSpPr>
          <p:nvPr>
            <p:ph type="sldNum" sz="quarter" idx="4"/>
          </p:nvPr>
        </p:nvSpPr>
        <p:spPr/>
        <p:txBody>
          <a:bodyPr/>
          <a:lstStyle/>
          <a:p>
            <a:fld id="{E3857707-9157-A94B-B143-77A610B84AEB}" type="slidenum">
              <a:rPr lang="de-DE" smtClean="0"/>
              <a:pPr/>
              <a:t>23</a:t>
            </a:fld>
            <a:endParaRPr lang="de-DE" dirty="0"/>
          </a:p>
        </p:txBody>
      </p:sp>
    </p:spTree>
    <p:extLst>
      <p:ext uri="{BB962C8B-B14F-4D97-AF65-F5344CB8AC3E}">
        <p14:creationId xmlns:p14="http://schemas.microsoft.com/office/powerpoint/2010/main" val="299356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BB1F0-F98B-670A-9870-A48DE819F2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DC00664-DCE5-3244-C0A7-F6D566D6608C}"/>
              </a:ext>
            </a:extLst>
          </p:cNvPr>
          <p:cNvSpPr>
            <a:spLocks noGrp="1"/>
          </p:cNvSpPr>
          <p:nvPr>
            <p:ph type="title"/>
          </p:nvPr>
        </p:nvSpPr>
        <p:spPr/>
        <p:txBody>
          <a:bodyPr/>
          <a:lstStyle/>
          <a:p>
            <a:r>
              <a:rPr lang="de-DE" dirty="0"/>
              <a:t>Tools &amp; Techniken</a:t>
            </a:r>
            <a:endParaRPr lang="de-CH" dirty="0"/>
          </a:p>
        </p:txBody>
      </p:sp>
      <p:sp>
        <p:nvSpPr>
          <p:cNvPr id="3" name="Textplatzhalter 2">
            <a:extLst>
              <a:ext uri="{FF2B5EF4-FFF2-40B4-BE49-F238E27FC236}">
                <a16:creationId xmlns:a16="http://schemas.microsoft.com/office/drawing/2014/main" id="{694592E1-ADD1-FFDC-870A-E51D57A434D3}"/>
              </a:ext>
            </a:extLst>
          </p:cNvPr>
          <p:cNvSpPr>
            <a:spLocks noGrp="1"/>
          </p:cNvSpPr>
          <p:nvPr>
            <p:ph type="body" sz="quarter" idx="10"/>
          </p:nvPr>
        </p:nvSpPr>
        <p:spPr/>
        <p:txBody>
          <a:bodyPr/>
          <a:lstStyle/>
          <a:p>
            <a:r>
              <a:rPr lang="de-DE" dirty="0"/>
              <a:t>Modi, </a:t>
            </a:r>
            <a:r>
              <a:rPr lang="de-DE" dirty="0" err="1"/>
              <a:t>GPT‘s</a:t>
            </a:r>
            <a:r>
              <a:rPr lang="de-DE" dirty="0"/>
              <a:t>, Quellen</a:t>
            </a:r>
          </a:p>
        </p:txBody>
      </p:sp>
    </p:spTree>
    <p:extLst>
      <p:ext uri="{BB962C8B-B14F-4D97-AF65-F5344CB8AC3E}">
        <p14:creationId xmlns:p14="http://schemas.microsoft.com/office/powerpoint/2010/main" val="882297235"/>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F779E-AC35-0C24-D174-D90B69120458}"/>
              </a:ext>
            </a:extLst>
          </p:cNvPr>
          <p:cNvSpPr>
            <a:spLocks noGrp="1"/>
          </p:cNvSpPr>
          <p:nvPr>
            <p:ph type="title"/>
          </p:nvPr>
        </p:nvSpPr>
        <p:spPr/>
        <p:txBody>
          <a:bodyPr/>
          <a:lstStyle/>
          <a:p>
            <a:r>
              <a:rPr lang="de-DE" dirty="0"/>
              <a:t>Tool Grundlagen</a:t>
            </a:r>
            <a:endParaRPr lang="de-CH" dirty="0"/>
          </a:p>
        </p:txBody>
      </p:sp>
      <p:sp>
        <p:nvSpPr>
          <p:cNvPr id="8" name="Inhaltsplatzhalter 7">
            <a:extLst>
              <a:ext uri="{FF2B5EF4-FFF2-40B4-BE49-F238E27FC236}">
                <a16:creationId xmlns:a16="http://schemas.microsoft.com/office/drawing/2014/main" id="{491D033B-DE9B-93F4-F74C-53C5B375B2F9}"/>
              </a:ext>
            </a:extLst>
          </p:cNvPr>
          <p:cNvSpPr>
            <a:spLocks noGrp="1"/>
          </p:cNvSpPr>
          <p:nvPr>
            <p:ph sz="quarter" idx="10"/>
          </p:nvPr>
        </p:nvSpPr>
        <p:spPr/>
        <p:txBody>
          <a:bodyPr/>
          <a:lstStyle/>
          <a:p>
            <a:pPr marL="342900" indent="-342900">
              <a:buFont typeface="Arial" panose="020B0604020202020204" pitchFamily="34" charset="0"/>
              <a:buChar char="•"/>
            </a:pPr>
            <a:r>
              <a:rPr lang="de-DE" dirty="0"/>
              <a:t>Viele Programme </a:t>
            </a:r>
            <a:r>
              <a:rPr lang="de-DE" b="1" dirty="0"/>
              <a:t>können</a:t>
            </a:r>
            <a:r>
              <a:rPr lang="de-DE" dirty="0"/>
              <a:t> grundsätzlich das Gleiche</a:t>
            </a:r>
          </a:p>
          <a:p>
            <a:pPr marL="342900" indent="-342900">
              <a:buFont typeface="Arial" panose="020B0604020202020204" pitchFamily="34" charset="0"/>
              <a:buChar char="•"/>
            </a:pPr>
            <a:r>
              <a:rPr lang="de-DE" dirty="0"/>
              <a:t>ABER nicht alle Aufgaben sind für KI geeignet</a:t>
            </a:r>
            <a:endParaRPr lang="de-CH" dirty="0"/>
          </a:p>
          <a:p>
            <a:pPr lvl="2"/>
            <a:r>
              <a:rPr lang="de-DE" dirty="0"/>
              <a:t>Bsp. Reflexionen, Berechnungen, Innovatives etc.</a:t>
            </a:r>
          </a:p>
          <a:p>
            <a:pPr marL="342900" indent="-342900">
              <a:buFont typeface="Arial" panose="020B0604020202020204" pitchFamily="34" charset="0"/>
              <a:buChar char="•"/>
            </a:pPr>
            <a:r>
              <a:rPr lang="de-DE" dirty="0"/>
              <a:t>Und die </a:t>
            </a:r>
            <a:r>
              <a:rPr lang="de-DE" b="1" dirty="0"/>
              <a:t>Prompt-Qualität</a:t>
            </a:r>
            <a:r>
              <a:rPr lang="de-DE" dirty="0"/>
              <a:t> beeinflusst das Ergebnis</a:t>
            </a:r>
          </a:p>
          <a:p>
            <a:pPr marL="342900" indent="-342900">
              <a:buFont typeface="Arial" panose="020B0604020202020204" pitchFamily="34" charset="0"/>
              <a:buChar char="•"/>
            </a:pPr>
            <a:endParaRPr lang="de-CH" dirty="0"/>
          </a:p>
        </p:txBody>
      </p:sp>
      <p:sp>
        <p:nvSpPr>
          <p:cNvPr id="4" name="Fußzeilenplatzhalter 3">
            <a:extLst>
              <a:ext uri="{FF2B5EF4-FFF2-40B4-BE49-F238E27FC236}">
                <a16:creationId xmlns:a16="http://schemas.microsoft.com/office/drawing/2014/main" id="{F5CE1746-A31A-D189-0586-C546F8F705EF}"/>
              </a:ext>
            </a:extLst>
          </p:cNvPr>
          <p:cNvSpPr>
            <a:spLocks noGrp="1"/>
          </p:cNvSpPr>
          <p:nvPr>
            <p:ph type="ftr" sz="quarter" idx="3"/>
          </p:nvPr>
        </p:nvSpPr>
        <p:spPr/>
        <p:txBody>
          <a:bodyPr/>
          <a:lstStyle/>
          <a:p>
            <a:r>
              <a:rPr lang="de-DE"/>
              <a:t>KI-Workshop</a:t>
            </a:r>
            <a:endParaRPr lang="de-DE" dirty="0"/>
          </a:p>
        </p:txBody>
      </p:sp>
      <p:sp>
        <p:nvSpPr>
          <p:cNvPr id="5" name="Foliennummernplatzhalter 4">
            <a:extLst>
              <a:ext uri="{FF2B5EF4-FFF2-40B4-BE49-F238E27FC236}">
                <a16:creationId xmlns:a16="http://schemas.microsoft.com/office/drawing/2014/main" id="{F86DD84B-7C1B-C99B-C9B5-B042C0047D5C}"/>
              </a:ext>
            </a:extLst>
          </p:cNvPr>
          <p:cNvSpPr>
            <a:spLocks noGrp="1"/>
          </p:cNvSpPr>
          <p:nvPr>
            <p:ph type="sldNum" sz="quarter" idx="4"/>
          </p:nvPr>
        </p:nvSpPr>
        <p:spPr/>
        <p:txBody>
          <a:bodyPr/>
          <a:lstStyle/>
          <a:p>
            <a:fld id="{E3857707-9157-A94B-B143-77A610B84AEB}" type="slidenum">
              <a:rPr lang="de-DE" smtClean="0"/>
              <a:pPr/>
              <a:t>25</a:t>
            </a:fld>
            <a:endParaRPr lang="de-DE" dirty="0"/>
          </a:p>
        </p:txBody>
      </p:sp>
    </p:spTree>
    <p:extLst>
      <p:ext uri="{BB962C8B-B14F-4D97-AF65-F5344CB8AC3E}">
        <p14:creationId xmlns:p14="http://schemas.microsoft.com/office/powerpoint/2010/main" val="490381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9BE97CB2-D297-53C7-2197-46585FF57F42}"/>
              </a:ext>
            </a:extLst>
          </p:cNvPr>
          <p:cNvSpPr/>
          <p:nvPr/>
        </p:nvSpPr>
        <p:spPr>
          <a:xfrm rot="16200000">
            <a:off x="6811172" y="2507292"/>
            <a:ext cx="2817688" cy="49568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050" b="1" dirty="0">
                <a:latin typeface="Verdana" panose="020B0604030504040204" pitchFamily="34" charset="0"/>
                <a:ea typeface="Verdana" panose="020B0604030504040204" pitchFamily="34" charset="0"/>
              </a:rPr>
              <a:t>In Erarbeitung!</a:t>
            </a:r>
            <a:endParaRPr lang="de-CH" sz="1050" b="1" dirty="0">
              <a:latin typeface="Verdana" panose="020B0604030504040204" pitchFamily="34" charset="0"/>
              <a:ea typeface="Verdana" panose="020B0604030504040204" pitchFamily="34" charset="0"/>
            </a:endParaRPr>
          </a:p>
        </p:txBody>
      </p:sp>
      <p:pic>
        <p:nvPicPr>
          <p:cNvPr id="5" name="Inhaltsplatzhalter 4" descr="Ein Bild, das Text, Screenshot, Website, Webseite enthält.&#10;&#10;KI-generierte Inhalte können fehlerhaft sein.">
            <a:extLst>
              <a:ext uri="{FF2B5EF4-FFF2-40B4-BE49-F238E27FC236}">
                <a16:creationId xmlns:a16="http://schemas.microsoft.com/office/drawing/2014/main" id="{B8866185-FFDF-514C-E16D-E19F19AE7001}"/>
              </a:ext>
            </a:extLst>
          </p:cNvPr>
          <p:cNvPicPr>
            <a:picLocks noGrp="1" noChangeAspect="1"/>
          </p:cNvPicPr>
          <p:nvPr>
            <p:ph type="pic" sz="quarter" idx="10"/>
          </p:nvPr>
        </p:nvPicPr>
        <p:blipFill>
          <a:blip r:embed="rId2"/>
          <a:srcRect t="2148" b="866"/>
          <a:stretch>
            <a:fillRect/>
          </a:stretch>
        </p:blipFill>
        <p:spPr>
          <a:xfrm>
            <a:off x="972356" y="231143"/>
            <a:ext cx="6843508" cy="4681213"/>
          </a:xfrm>
        </p:spPr>
      </p:pic>
      <p:sp>
        <p:nvSpPr>
          <p:cNvPr id="3" name="Fußzeilenplatzhalter 2">
            <a:extLst>
              <a:ext uri="{FF2B5EF4-FFF2-40B4-BE49-F238E27FC236}">
                <a16:creationId xmlns:a16="http://schemas.microsoft.com/office/drawing/2014/main" id="{2A04E1F7-BB2D-B3E6-20C9-5D336F5F130C}"/>
              </a:ext>
            </a:extLst>
          </p:cNvPr>
          <p:cNvSpPr>
            <a:spLocks noGrp="1"/>
          </p:cNvSpPr>
          <p:nvPr>
            <p:ph type="ftr" sz="quarter" idx="3"/>
          </p:nvPr>
        </p:nvSpPr>
        <p:spPr/>
        <p:txBody>
          <a:bodyPr/>
          <a:lstStyle/>
          <a:p>
            <a:r>
              <a:rPr lang="de-DE"/>
              <a:t>KI-Workshop</a:t>
            </a:r>
            <a:endParaRPr lang="de-DE" dirty="0"/>
          </a:p>
        </p:txBody>
      </p:sp>
      <p:sp>
        <p:nvSpPr>
          <p:cNvPr id="4" name="Foliennummernplatzhalter 3">
            <a:extLst>
              <a:ext uri="{FF2B5EF4-FFF2-40B4-BE49-F238E27FC236}">
                <a16:creationId xmlns:a16="http://schemas.microsoft.com/office/drawing/2014/main" id="{0BC38967-7561-F18E-7B7D-334A2363ED70}"/>
              </a:ext>
            </a:extLst>
          </p:cNvPr>
          <p:cNvSpPr>
            <a:spLocks noGrp="1"/>
          </p:cNvSpPr>
          <p:nvPr>
            <p:ph type="sldNum" sz="quarter" idx="4"/>
          </p:nvPr>
        </p:nvSpPr>
        <p:spPr/>
        <p:txBody>
          <a:bodyPr/>
          <a:lstStyle/>
          <a:p>
            <a:fld id="{E3857707-9157-A94B-B143-77A610B84AEB}" type="slidenum">
              <a:rPr lang="de-DE" smtClean="0"/>
              <a:pPr/>
              <a:t>26</a:t>
            </a:fld>
            <a:endParaRPr lang="de-DE" dirty="0"/>
          </a:p>
        </p:txBody>
      </p:sp>
    </p:spTree>
    <p:extLst>
      <p:ext uri="{BB962C8B-B14F-4D97-AF65-F5344CB8AC3E}">
        <p14:creationId xmlns:p14="http://schemas.microsoft.com/office/powerpoint/2010/main" val="2951855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DA991-A82A-5F39-FDE3-A473F91B8EC9}"/>
              </a:ext>
            </a:extLst>
          </p:cNvPr>
          <p:cNvSpPr>
            <a:spLocks noGrp="1"/>
          </p:cNvSpPr>
          <p:nvPr>
            <p:ph type="title"/>
          </p:nvPr>
        </p:nvSpPr>
        <p:spPr/>
        <p:txBody>
          <a:bodyPr/>
          <a:lstStyle/>
          <a:p>
            <a:r>
              <a:rPr lang="de-DE" sz="2800" b="1" dirty="0">
                <a:solidFill>
                  <a:schemeClr val="accent1"/>
                </a:solidFill>
                <a:latin typeface="Verdana" panose="020B0604030504040204" pitchFamily="34" charset="0"/>
                <a:ea typeface="Verdana" panose="020B0604030504040204" pitchFamily="34" charset="0"/>
              </a:rPr>
              <a:t>Modi (ChatGPT)</a:t>
            </a:r>
          </a:p>
        </p:txBody>
      </p:sp>
      <p:graphicFrame>
        <p:nvGraphicFramePr>
          <p:cNvPr id="4" name="Inhaltsplatzhalter 3">
            <a:extLst>
              <a:ext uri="{FF2B5EF4-FFF2-40B4-BE49-F238E27FC236}">
                <a16:creationId xmlns:a16="http://schemas.microsoft.com/office/drawing/2014/main" id="{7348C7BD-4944-537F-206B-CFFFBA968413}"/>
              </a:ext>
            </a:extLst>
          </p:cNvPr>
          <p:cNvGraphicFramePr>
            <a:graphicFrameLocks noGrp="1"/>
          </p:cNvGraphicFramePr>
          <p:nvPr>
            <p:ph idx="4294967295"/>
            <p:extLst>
              <p:ext uri="{D42A27DB-BD31-4B8C-83A1-F6EECF244321}">
                <p14:modId xmlns:p14="http://schemas.microsoft.com/office/powerpoint/2010/main" val="2438578204"/>
              </p:ext>
            </p:extLst>
          </p:nvPr>
        </p:nvGraphicFramePr>
        <p:xfrm>
          <a:off x="362746" y="1095709"/>
          <a:ext cx="8418508" cy="3523244"/>
        </p:xfrm>
        <a:graphic>
          <a:graphicData uri="http://schemas.openxmlformats.org/drawingml/2006/table">
            <a:tbl>
              <a:tblPr/>
              <a:tblGrid>
                <a:gridCol w="1406684">
                  <a:extLst>
                    <a:ext uri="{9D8B030D-6E8A-4147-A177-3AD203B41FA5}">
                      <a16:colId xmlns:a16="http://schemas.microsoft.com/office/drawing/2014/main" val="3648082179"/>
                    </a:ext>
                  </a:extLst>
                </a:gridCol>
                <a:gridCol w="2525282">
                  <a:extLst>
                    <a:ext uri="{9D8B030D-6E8A-4147-A177-3AD203B41FA5}">
                      <a16:colId xmlns:a16="http://schemas.microsoft.com/office/drawing/2014/main" val="3301598207"/>
                    </a:ext>
                  </a:extLst>
                </a:gridCol>
                <a:gridCol w="2281727">
                  <a:extLst>
                    <a:ext uri="{9D8B030D-6E8A-4147-A177-3AD203B41FA5}">
                      <a16:colId xmlns:a16="http://schemas.microsoft.com/office/drawing/2014/main" val="1032947197"/>
                    </a:ext>
                  </a:extLst>
                </a:gridCol>
                <a:gridCol w="2204815">
                  <a:extLst>
                    <a:ext uri="{9D8B030D-6E8A-4147-A177-3AD203B41FA5}">
                      <a16:colId xmlns:a16="http://schemas.microsoft.com/office/drawing/2014/main" val="3957622196"/>
                    </a:ext>
                  </a:extLst>
                </a:gridCol>
              </a:tblGrid>
              <a:tr h="370757">
                <a:tc>
                  <a:txBody>
                    <a:bodyPr/>
                    <a:lstStyle/>
                    <a:p>
                      <a:pPr>
                        <a:buNone/>
                      </a:pPr>
                      <a:r>
                        <a:rPr lang="de-CH" sz="1400" b="1" dirty="0">
                          <a:solidFill>
                            <a:schemeClr val="tx2"/>
                          </a:solidFill>
                          <a:latin typeface="Helvetica" pitchFamily="2" charset="0"/>
                        </a:rPr>
                        <a:t>Bereich / Modus</a:t>
                      </a:r>
                    </a:p>
                  </a:txBody>
                  <a:tcPr marL="24538" marR="24538" marT="12269" marB="12269" anchor="ctr">
                    <a:lnL>
                      <a:noFill/>
                    </a:lnL>
                    <a:lnR>
                      <a:noFill/>
                    </a:lnR>
                    <a:lnT>
                      <a:noFill/>
                    </a:lnT>
                    <a:lnB>
                      <a:noFill/>
                    </a:lnB>
                    <a:noFill/>
                  </a:tcPr>
                </a:tc>
                <a:tc>
                  <a:txBody>
                    <a:bodyPr/>
                    <a:lstStyle/>
                    <a:p>
                      <a:pPr>
                        <a:buNone/>
                      </a:pPr>
                      <a:r>
                        <a:rPr lang="de-CH" sz="1400" b="1">
                          <a:solidFill>
                            <a:schemeClr val="tx2"/>
                          </a:solidFill>
                          <a:latin typeface="Helvetica" pitchFamily="2" charset="0"/>
                        </a:rPr>
                        <a:t>Kurzbeschreibung</a:t>
                      </a:r>
                    </a:p>
                  </a:txBody>
                  <a:tcPr marL="24538" marR="24538" marT="12269" marB="12269" anchor="ctr">
                    <a:lnL>
                      <a:noFill/>
                    </a:lnL>
                    <a:lnR>
                      <a:noFill/>
                    </a:lnR>
                    <a:lnT>
                      <a:noFill/>
                    </a:lnT>
                    <a:lnB>
                      <a:noFill/>
                    </a:lnB>
                    <a:noFill/>
                  </a:tcPr>
                </a:tc>
                <a:tc>
                  <a:txBody>
                    <a:bodyPr/>
                    <a:lstStyle/>
                    <a:p>
                      <a:pPr>
                        <a:buNone/>
                      </a:pPr>
                      <a:r>
                        <a:rPr lang="de-CH" sz="1400" b="1" dirty="0">
                          <a:solidFill>
                            <a:schemeClr val="tx2"/>
                          </a:solidFill>
                          <a:latin typeface="Helvetica" pitchFamily="2" charset="0"/>
                        </a:rPr>
                        <a:t>Vorteile</a:t>
                      </a:r>
                    </a:p>
                  </a:txBody>
                  <a:tcPr marL="24538" marR="24538" marT="12269" marB="12269" anchor="ctr">
                    <a:lnL>
                      <a:noFill/>
                    </a:lnL>
                    <a:lnR>
                      <a:noFill/>
                    </a:lnR>
                    <a:lnT>
                      <a:noFill/>
                    </a:lnT>
                    <a:lnB>
                      <a:noFill/>
                    </a:lnB>
                    <a:noFill/>
                  </a:tcPr>
                </a:tc>
                <a:tc>
                  <a:txBody>
                    <a:bodyPr/>
                    <a:lstStyle/>
                    <a:p>
                      <a:pPr>
                        <a:buNone/>
                      </a:pPr>
                      <a:r>
                        <a:rPr lang="de-CH" sz="1400" b="1">
                          <a:solidFill>
                            <a:schemeClr val="tx2"/>
                          </a:solidFill>
                          <a:latin typeface="Helvetica" pitchFamily="2" charset="0"/>
                        </a:rPr>
                        <a:t>Nachteile / Grenzen</a:t>
                      </a:r>
                    </a:p>
                  </a:txBody>
                  <a:tcPr marL="24538" marR="24538" marT="12269" marB="12269" anchor="ctr">
                    <a:lnL>
                      <a:noFill/>
                    </a:lnL>
                    <a:lnR>
                      <a:noFill/>
                    </a:lnR>
                    <a:lnT>
                      <a:noFill/>
                    </a:lnT>
                    <a:lnB>
                      <a:noFill/>
                    </a:lnB>
                    <a:noFill/>
                  </a:tcPr>
                </a:tc>
                <a:extLst>
                  <a:ext uri="{0D108BD9-81ED-4DB2-BD59-A6C34878D82A}">
                    <a16:rowId xmlns:a16="http://schemas.microsoft.com/office/drawing/2014/main" val="588410341"/>
                  </a:ext>
                </a:extLst>
              </a:tr>
              <a:tr h="847444">
                <a:tc>
                  <a:txBody>
                    <a:bodyPr/>
                    <a:lstStyle/>
                    <a:p>
                      <a:pPr>
                        <a:buNone/>
                      </a:pPr>
                      <a:r>
                        <a:rPr lang="de-CH" sz="1200" b="1" dirty="0">
                          <a:solidFill>
                            <a:schemeClr val="tx2"/>
                          </a:solidFill>
                          <a:latin typeface="Helvetica" pitchFamily="2" charset="0"/>
                        </a:rPr>
                        <a:t>Studieren &amp; </a:t>
                      </a:r>
                    </a:p>
                    <a:p>
                      <a:pPr>
                        <a:buNone/>
                      </a:pPr>
                      <a:r>
                        <a:rPr lang="de-CH" sz="1200" b="1" dirty="0">
                          <a:solidFill>
                            <a:schemeClr val="tx2"/>
                          </a:solidFill>
                          <a:latin typeface="Helvetica" pitchFamily="2" charset="0"/>
                        </a:rPr>
                        <a:t>Lernen</a:t>
                      </a:r>
                      <a:endParaRPr lang="de-CH" sz="1200" dirty="0">
                        <a:solidFill>
                          <a:schemeClr val="tx2"/>
                        </a:solidFill>
                        <a:latin typeface="Helvetica" pitchFamily="2" charset="0"/>
                      </a:endParaRPr>
                    </a:p>
                  </a:txBody>
                  <a:tcPr marL="24538" marR="24538" marT="12269" marB="12269" anchor="ctr">
                    <a:lnL>
                      <a:noFill/>
                    </a:lnL>
                    <a:lnR>
                      <a:noFill/>
                    </a:lnR>
                    <a:lnT>
                      <a:noFill/>
                    </a:lnT>
                    <a:lnB>
                      <a:noFill/>
                    </a:lnB>
                    <a:noFill/>
                  </a:tcPr>
                </a:tc>
                <a:tc>
                  <a:txBody>
                    <a:bodyPr/>
                    <a:lstStyle/>
                    <a:p>
                      <a:pPr>
                        <a:buNone/>
                      </a:pPr>
                      <a:r>
                        <a:rPr lang="de-CH" sz="1200" dirty="0">
                          <a:solidFill>
                            <a:schemeClr val="tx2"/>
                          </a:solidFill>
                          <a:latin typeface="Helvetica" pitchFamily="2" charset="0"/>
                        </a:rPr>
                        <a:t>Lernhilfe mit Erklärungen, Zusammenfassungen und Übungen</a:t>
                      </a:r>
                    </a:p>
                  </a:txBody>
                  <a:tcPr marL="24538" marR="24538" marT="12269" marB="12269" anchor="ctr">
                    <a:lnL>
                      <a:noFill/>
                    </a:lnL>
                    <a:lnR>
                      <a:noFill/>
                    </a:lnR>
                    <a:lnT>
                      <a:noFill/>
                    </a:lnT>
                    <a:lnB>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solidFill>
                            <a:schemeClr val="tx2"/>
                          </a:solidFill>
                          <a:latin typeface="Helvetica" pitchFamily="2" charset="0"/>
                        </a:rPr>
                        <a:t>• Vorwissen wird abgeholt</a:t>
                      </a:r>
                    </a:p>
                    <a:p>
                      <a:pPr>
                        <a:buNone/>
                      </a:pPr>
                      <a:r>
                        <a:rPr lang="de-CH" sz="1200" dirty="0">
                          <a:solidFill>
                            <a:schemeClr val="tx2"/>
                          </a:solidFill>
                          <a:latin typeface="Helvetica" pitchFamily="2" charset="0"/>
                        </a:rPr>
                        <a:t>• gute Nachhilfe</a:t>
                      </a:r>
                    </a:p>
                    <a:p>
                      <a:pPr>
                        <a:buNone/>
                      </a:pPr>
                      <a:r>
                        <a:rPr lang="de-CH" sz="1200" dirty="0">
                          <a:solidFill>
                            <a:schemeClr val="tx2"/>
                          </a:solidFill>
                          <a:latin typeface="Helvetica" pitchFamily="2" charset="0"/>
                        </a:rPr>
                        <a:t>• Erklärungen auf Niveau anpassbar</a:t>
                      </a:r>
                    </a:p>
                  </a:txBody>
                  <a:tcPr marL="24538" marR="24538" marT="12269" marB="12269">
                    <a:lnL>
                      <a:noFill/>
                    </a:lnL>
                    <a:lnR>
                      <a:noFill/>
                    </a:lnR>
                    <a:lnT>
                      <a:noFill/>
                    </a:lnT>
                    <a:lnB>
                      <a:noFill/>
                    </a:lnB>
                    <a:noFill/>
                  </a:tcPr>
                </a:tc>
                <a:tc>
                  <a:txBody>
                    <a:bodyPr/>
                    <a:lstStyle/>
                    <a:p>
                      <a:pPr>
                        <a:buNone/>
                      </a:pPr>
                      <a:r>
                        <a:rPr lang="de-CH" sz="1200" dirty="0">
                          <a:solidFill>
                            <a:schemeClr val="tx2"/>
                          </a:solidFill>
                          <a:latin typeface="Helvetica" pitchFamily="2" charset="0"/>
                        </a:rPr>
                        <a:t>• Gefahr von passivem Lernen</a:t>
                      </a:r>
                    </a:p>
                    <a:p>
                      <a:pPr>
                        <a:buNone/>
                      </a:pPr>
                      <a:r>
                        <a:rPr lang="de-CH" sz="1200" dirty="0">
                          <a:solidFill>
                            <a:schemeClr val="tx2"/>
                          </a:solidFill>
                          <a:latin typeface="Helvetica" pitchFamily="2" charset="0"/>
                        </a:rPr>
                        <a:t>• keine Lernkontrolle</a:t>
                      </a:r>
                    </a:p>
                  </a:txBody>
                  <a:tcPr marL="24538" marR="24538" marT="12269" marB="12269">
                    <a:lnL>
                      <a:noFill/>
                    </a:lnL>
                    <a:lnR>
                      <a:noFill/>
                    </a:lnR>
                    <a:lnT>
                      <a:noFill/>
                    </a:lnT>
                    <a:lnB>
                      <a:noFill/>
                    </a:lnB>
                    <a:noFill/>
                  </a:tcPr>
                </a:tc>
                <a:extLst>
                  <a:ext uri="{0D108BD9-81ED-4DB2-BD59-A6C34878D82A}">
                    <a16:rowId xmlns:a16="http://schemas.microsoft.com/office/drawing/2014/main" val="2804931438"/>
                  </a:ext>
                </a:extLst>
              </a:tr>
              <a:tr h="847444">
                <a:tc>
                  <a:txBody>
                    <a:bodyPr/>
                    <a:lstStyle/>
                    <a:p>
                      <a:pPr>
                        <a:buNone/>
                      </a:pPr>
                      <a:r>
                        <a:rPr lang="de-CH" sz="1200" b="1" dirty="0">
                          <a:solidFill>
                            <a:schemeClr val="tx2"/>
                          </a:solidFill>
                          <a:latin typeface="Helvetica" pitchFamily="2" charset="0"/>
                        </a:rPr>
                        <a:t>Deep Research</a:t>
                      </a:r>
                      <a:endParaRPr lang="de-CH" sz="1200" dirty="0">
                        <a:solidFill>
                          <a:schemeClr val="tx2"/>
                        </a:solidFill>
                        <a:latin typeface="Helvetica" pitchFamily="2" charset="0"/>
                      </a:endParaRPr>
                    </a:p>
                  </a:txBody>
                  <a:tcPr marL="24538" marR="24538" marT="12269" marB="12269" anchor="ctr">
                    <a:lnL>
                      <a:noFill/>
                    </a:lnL>
                    <a:lnR>
                      <a:noFill/>
                    </a:lnR>
                    <a:lnT>
                      <a:noFill/>
                    </a:lnT>
                    <a:lnB>
                      <a:noFill/>
                    </a:lnB>
                    <a:noFill/>
                  </a:tcPr>
                </a:tc>
                <a:tc>
                  <a:txBody>
                    <a:bodyPr/>
                    <a:lstStyle/>
                    <a:p>
                      <a:pPr>
                        <a:buNone/>
                      </a:pPr>
                      <a:r>
                        <a:rPr lang="de-CH" sz="1200">
                          <a:solidFill>
                            <a:schemeClr val="tx2"/>
                          </a:solidFill>
                          <a:latin typeface="Helvetica" pitchFamily="2" charset="0"/>
                        </a:rPr>
                        <a:t>Vertiefte, mehrstufige Recherche mit Zusammenfassungen und Quellen</a:t>
                      </a:r>
                    </a:p>
                  </a:txBody>
                  <a:tcPr marL="24538" marR="24538" marT="12269" marB="12269" anchor="ctr">
                    <a:lnL>
                      <a:noFill/>
                    </a:lnL>
                    <a:lnR>
                      <a:noFill/>
                    </a:lnR>
                    <a:lnT>
                      <a:noFill/>
                    </a:lnT>
                    <a:lnB>
                      <a:noFill/>
                    </a:lnB>
                    <a:noFill/>
                  </a:tcPr>
                </a:tc>
                <a:tc>
                  <a:txBody>
                    <a:bodyPr/>
                    <a:lstStyle/>
                    <a:p>
                      <a:pPr>
                        <a:buNone/>
                      </a:pPr>
                      <a:r>
                        <a:rPr lang="de-CH" sz="1200" dirty="0">
                          <a:solidFill>
                            <a:schemeClr val="tx2"/>
                          </a:solidFill>
                          <a:latin typeface="Helvetica" pitchFamily="2" charset="0"/>
                        </a:rPr>
                        <a:t>• strukturierte Übersichten</a:t>
                      </a:r>
                    </a:p>
                    <a:p>
                      <a:pPr>
                        <a:buNone/>
                      </a:pPr>
                      <a:r>
                        <a:rPr lang="de-CH" sz="1200" dirty="0">
                          <a:solidFill>
                            <a:schemeClr val="tx2"/>
                          </a:solidFill>
                          <a:latin typeface="Helvetica" pitchFamily="2" charset="0"/>
                        </a:rPr>
                        <a:t>• spart viel Recherchezeit</a:t>
                      </a:r>
                    </a:p>
                  </a:txBody>
                  <a:tcPr marL="24538" marR="24538" marT="12269" marB="12269">
                    <a:lnL>
                      <a:noFill/>
                    </a:lnL>
                    <a:lnR>
                      <a:noFill/>
                    </a:lnR>
                    <a:lnT>
                      <a:noFill/>
                    </a:lnT>
                    <a:lnB>
                      <a:noFill/>
                    </a:lnB>
                    <a:noFill/>
                  </a:tcPr>
                </a:tc>
                <a:tc>
                  <a:txBody>
                    <a:bodyPr/>
                    <a:lstStyle/>
                    <a:p>
                      <a:pPr>
                        <a:buNone/>
                      </a:pPr>
                      <a:r>
                        <a:rPr lang="de-CH" sz="1200" dirty="0">
                          <a:solidFill>
                            <a:schemeClr val="tx2"/>
                          </a:solidFill>
                          <a:latin typeface="Helvetica" pitchFamily="2" charset="0"/>
                        </a:rPr>
                        <a:t>• Quellen müssen geprüft werden</a:t>
                      </a:r>
                    </a:p>
                    <a:p>
                      <a:pPr>
                        <a:buNone/>
                      </a:pPr>
                      <a:r>
                        <a:rPr lang="de-CH" sz="1200" dirty="0">
                          <a:solidFill>
                            <a:schemeClr val="tx2"/>
                          </a:solidFill>
                          <a:latin typeface="Helvetica" pitchFamily="2" charset="0"/>
                        </a:rPr>
                        <a:t>• langsam </a:t>
                      </a:r>
                      <a:r>
                        <a:rPr lang="de-CH" sz="1200" b="1" dirty="0">
                          <a:solidFill>
                            <a:schemeClr val="tx2"/>
                          </a:solidFill>
                          <a:latin typeface="Helvetica" pitchFamily="2" charset="0"/>
                        </a:rPr>
                        <a:t>(mind. 10min)</a:t>
                      </a:r>
                    </a:p>
                    <a:p>
                      <a:pPr>
                        <a:buNone/>
                      </a:pPr>
                      <a:r>
                        <a:rPr lang="de-CH" sz="1200" dirty="0">
                          <a:solidFill>
                            <a:schemeClr val="tx2"/>
                          </a:solidFill>
                          <a:latin typeface="Helvetica" pitchFamily="2" charset="0"/>
                        </a:rPr>
                        <a:t>• Overkill </a:t>
                      </a:r>
                      <a:r>
                        <a:rPr lang="de-CH" sz="1200" dirty="0" err="1">
                          <a:solidFill>
                            <a:schemeClr val="tx2"/>
                          </a:solidFill>
                          <a:latin typeface="Helvetica" pitchFamily="2" charset="0"/>
                        </a:rPr>
                        <a:t>für</a:t>
                      </a:r>
                      <a:r>
                        <a:rPr lang="de-CH" sz="1200" dirty="0">
                          <a:solidFill>
                            <a:schemeClr val="tx2"/>
                          </a:solidFill>
                          <a:latin typeface="Helvetica" pitchFamily="2" charset="0"/>
                        </a:rPr>
                        <a:t> einfache Fragen</a:t>
                      </a:r>
                    </a:p>
                  </a:txBody>
                  <a:tcPr marL="24538" marR="24538" marT="12269" marB="12269">
                    <a:lnL>
                      <a:noFill/>
                    </a:lnL>
                    <a:lnR>
                      <a:noFill/>
                    </a:lnR>
                    <a:lnT>
                      <a:noFill/>
                    </a:lnT>
                    <a:lnB>
                      <a:noFill/>
                    </a:lnB>
                    <a:noFill/>
                  </a:tcPr>
                </a:tc>
                <a:extLst>
                  <a:ext uri="{0D108BD9-81ED-4DB2-BD59-A6C34878D82A}">
                    <a16:rowId xmlns:a16="http://schemas.microsoft.com/office/drawing/2014/main" val="965832425"/>
                  </a:ext>
                </a:extLst>
              </a:tr>
              <a:tr h="688549">
                <a:tc>
                  <a:txBody>
                    <a:bodyPr/>
                    <a:lstStyle/>
                    <a:p>
                      <a:pPr>
                        <a:buNone/>
                      </a:pPr>
                      <a:r>
                        <a:rPr lang="de-CH" sz="1200" b="1">
                          <a:solidFill>
                            <a:schemeClr val="tx2"/>
                          </a:solidFill>
                          <a:latin typeface="Helvetica" pitchFamily="2" charset="0"/>
                        </a:rPr>
                        <a:t>Internetsuche</a:t>
                      </a:r>
                      <a:endParaRPr lang="de-CH" sz="1200">
                        <a:solidFill>
                          <a:schemeClr val="tx2"/>
                        </a:solidFill>
                        <a:latin typeface="Helvetica" pitchFamily="2" charset="0"/>
                      </a:endParaRPr>
                    </a:p>
                  </a:txBody>
                  <a:tcPr marL="24538" marR="24538" marT="12269" marB="12269" anchor="ctr">
                    <a:lnL>
                      <a:noFill/>
                    </a:lnL>
                    <a:lnR>
                      <a:noFill/>
                    </a:lnR>
                    <a:lnT>
                      <a:noFill/>
                    </a:lnT>
                    <a:lnB>
                      <a:noFill/>
                    </a:lnB>
                    <a:noFill/>
                  </a:tcPr>
                </a:tc>
                <a:tc>
                  <a:txBody>
                    <a:bodyPr/>
                    <a:lstStyle/>
                    <a:p>
                      <a:pPr>
                        <a:buNone/>
                      </a:pPr>
                      <a:r>
                        <a:rPr lang="de-CH" sz="1200" dirty="0">
                          <a:solidFill>
                            <a:schemeClr val="tx2"/>
                          </a:solidFill>
                          <a:latin typeface="Helvetica" pitchFamily="2" charset="0"/>
                        </a:rPr>
                        <a:t>Beantwortet Fragen mit aktuellen Infos aus dem Web</a:t>
                      </a:r>
                    </a:p>
                  </a:txBody>
                  <a:tcPr marL="24538" marR="24538" marT="12269" marB="12269" anchor="ctr">
                    <a:lnL>
                      <a:noFill/>
                    </a:lnL>
                    <a:lnR>
                      <a:noFill/>
                    </a:lnR>
                    <a:lnT>
                      <a:noFill/>
                    </a:lnT>
                    <a:lnB>
                      <a:noFill/>
                    </a:lnB>
                    <a:noFill/>
                  </a:tcPr>
                </a:tc>
                <a:tc>
                  <a:txBody>
                    <a:bodyPr/>
                    <a:lstStyle/>
                    <a:p>
                      <a:pPr>
                        <a:buNone/>
                      </a:pPr>
                      <a:r>
                        <a:rPr lang="de-CH" sz="1200" dirty="0">
                          <a:solidFill>
                            <a:schemeClr val="tx2"/>
                          </a:solidFill>
                          <a:latin typeface="Helvetica" pitchFamily="2" charset="0"/>
                        </a:rPr>
                        <a:t>• aktuelle Inhalte</a:t>
                      </a:r>
                    </a:p>
                    <a:p>
                      <a:pPr>
                        <a:buNone/>
                      </a:pPr>
                      <a:r>
                        <a:rPr lang="de-CH" sz="1200" dirty="0">
                          <a:solidFill>
                            <a:schemeClr val="tx2"/>
                          </a:solidFill>
                          <a:latin typeface="Helvetica" pitchFamily="2" charset="0"/>
                        </a:rPr>
                        <a:t>• schnellere Orientierung</a:t>
                      </a:r>
                    </a:p>
                  </a:txBody>
                  <a:tcPr marL="24538" marR="24538" marT="12269" marB="12269">
                    <a:lnL>
                      <a:noFill/>
                    </a:lnL>
                    <a:lnR>
                      <a:noFill/>
                    </a:lnR>
                    <a:lnT>
                      <a:noFill/>
                    </a:lnT>
                    <a:lnB>
                      <a:noFill/>
                    </a:lnB>
                    <a:noFill/>
                  </a:tcPr>
                </a:tc>
                <a:tc>
                  <a:txBody>
                    <a:bodyPr/>
                    <a:lstStyle/>
                    <a:p>
                      <a:pPr>
                        <a:buNone/>
                      </a:pPr>
                      <a:r>
                        <a:rPr lang="de-CH" sz="1200" dirty="0">
                          <a:solidFill>
                            <a:schemeClr val="tx2"/>
                          </a:solidFill>
                          <a:latin typeface="Helvetica" pitchFamily="2" charset="0"/>
                        </a:rPr>
                        <a:t>• Qualität der Quellen variiert</a:t>
                      </a:r>
                    </a:p>
                    <a:p>
                      <a:pPr>
                        <a:buNone/>
                      </a:pPr>
                      <a:r>
                        <a:rPr lang="de-CH" sz="1200" dirty="0">
                          <a:solidFill>
                            <a:schemeClr val="tx2"/>
                          </a:solidFill>
                          <a:latin typeface="Helvetica" pitchFamily="2" charset="0"/>
                        </a:rPr>
                        <a:t>• kein tiefes Verständnis</a:t>
                      </a:r>
                    </a:p>
                  </a:txBody>
                  <a:tcPr marL="24538" marR="24538" marT="12269" marB="12269">
                    <a:lnL>
                      <a:noFill/>
                    </a:lnL>
                    <a:lnR>
                      <a:noFill/>
                    </a:lnR>
                    <a:lnT>
                      <a:noFill/>
                    </a:lnT>
                    <a:lnB>
                      <a:noFill/>
                    </a:lnB>
                    <a:noFill/>
                  </a:tcPr>
                </a:tc>
                <a:extLst>
                  <a:ext uri="{0D108BD9-81ED-4DB2-BD59-A6C34878D82A}">
                    <a16:rowId xmlns:a16="http://schemas.microsoft.com/office/drawing/2014/main" val="4194758407"/>
                  </a:ext>
                </a:extLst>
              </a:tr>
              <a:tr h="688549">
                <a:tc>
                  <a:txBody>
                    <a:bodyPr/>
                    <a:lstStyle/>
                    <a:p>
                      <a:pPr>
                        <a:buNone/>
                      </a:pPr>
                      <a:r>
                        <a:rPr lang="de-CH" sz="1200" b="1" dirty="0">
                          <a:solidFill>
                            <a:schemeClr val="tx2"/>
                          </a:solidFill>
                          <a:latin typeface="Helvetica" pitchFamily="2" charset="0"/>
                        </a:rPr>
                        <a:t>Custom GPTs</a:t>
                      </a:r>
                      <a:endParaRPr lang="de-CH" sz="1200" dirty="0">
                        <a:solidFill>
                          <a:schemeClr val="tx2"/>
                        </a:solidFill>
                        <a:latin typeface="Helvetica" pitchFamily="2" charset="0"/>
                      </a:endParaRPr>
                    </a:p>
                  </a:txBody>
                  <a:tcPr marL="24538" marR="24538" marT="12269" marB="12269" anchor="ctr">
                    <a:lnL>
                      <a:noFill/>
                    </a:lnL>
                    <a:lnR>
                      <a:noFill/>
                    </a:lnR>
                    <a:lnT>
                      <a:noFill/>
                    </a:lnT>
                    <a:lnB>
                      <a:noFill/>
                    </a:lnB>
                    <a:noFill/>
                  </a:tcPr>
                </a:tc>
                <a:tc>
                  <a:txBody>
                    <a:bodyPr/>
                    <a:lstStyle/>
                    <a:p>
                      <a:pPr>
                        <a:buNone/>
                      </a:pPr>
                      <a:r>
                        <a:rPr lang="de-CH" sz="1200">
                          <a:solidFill>
                            <a:schemeClr val="tx2"/>
                          </a:solidFill>
                          <a:latin typeface="Helvetica" pitchFamily="2" charset="0"/>
                        </a:rPr>
                        <a:t>Vorkonfigurierte ChatGPTs mit fixer Rolle und Regeln</a:t>
                      </a:r>
                    </a:p>
                  </a:txBody>
                  <a:tcPr marL="24538" marR="24538" marT="12269" marB="12269" anchor="ctr">
                    <a:lnL>
                      <a:noFill/>
                    </a:lnL>
                    <a:lnR>
                      <a:noFill/>
                    </a:lnR>
                    <a:lnT>
                      <a:noFill/>
                    </a:lnT>
                    <a:lnB>
                      <a:noFill/>
                    </a:lnB>
                    <a:noFill/>
                  </a:tcPr>
                </a:tc>
                <a:tc>
                  <a:txBody>
                    <a:bodyPr/>
                    <a:lstStyle/>
                    <a:p>
                      <a:pPr>
                        <a:buNone/>
                      </a:pPr>
                      <a:r>
                        <a:rPr lang="de-CH" sz="1200" dirty="0">
                          <a:solidFill>
                            <a:schemeClr val="tx2"/>
                          </a:solidFill>
                          <a:latin typeface="Helvetica" pitchFamily="2" charset="0"/>
                        </a:rPr>
                        <a:t>• klarer Fokus</a:t>
                      </a:r>
                    </a:p>
                    <a:p>
                      <a:pPr>
                        <a:buNone/>
                      </a:pPr>
                      <a:r>
                        <a:rPr lang="de-CH" sz="1200" dirty="0">
                          <a:solidFill>
                            <a:schemeClr val="tx2"/>
                          </a:solidFill>
                          <a:latin typeface="Helvetica" pitchFamily="2" charset="0"/>
                        </a:rPr>
                        <a:t>• weniger Fehlbedienung</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solidFill>
                            <a:schemeClr val="tx2"/>
                          </a:solidFill>
                          <a:latin typeface="Helvetica" pitchFamily="2" charset="0"/>
                        </a:rPr>
                        <a:t>• Qualitativere Ergebnisse</a:t>
                      </a:r>
                    </a:p>
                  </a:txBody>
                  <a:tcPr marL="24538" marR="24538" marT="12269" marB="12269">
                    <a:lnL>
                      <a:noFill/>
                    </a:lnL>
                    <a:lnR>
                      <a:noFill/>
                    </a:lnR>
                    <a:lnT>
                      <a:noFill/>
                    </a:lnT>
                    <a:lnB>
                      <a:noFill/>
                    </a:lnB>
                    <a:noFill/>
                  </a:tcPr>
                </a:tc>
                <a:tc>
                  <a:txBody>
                    <a:bodyPr/>
                    <a:lstStyle/>
                    <a:p>
                      <a:pPr>
                        <a:buNone/>
                      </a:pPr>
                      <a:r>
                        <a:rPr lang="de-CH" sz="1200" dirty="0">
                          <a:solidFill>
                            <a:schemeClr val="tx2"/>
                          </a:solidFill>
                          <a:latin typeface="Helvetica" pitchFamily="2" charset="0"/>
                        </a:rPr>
                        <a:t>• Erstellen nur mit Abo</a:t>
                      </a:r>
                    </a:p>
                    <a:p>
                      <a:pPr>
                        <a:buNone/>
                      </a:pPr>
                      <a:r>
                        <a:rPr lang="de-CH" sz="1200" dirty="0">
                          <a:solidFill>
                            <a:schemeClr val="tx2"/>
                          </a:solidFill>
                          <a:latin typeface="Helvetica" pitchFamily="2" charset="0"/>
                        </a:rPr>
                        <a:t>• Abhängigkeit von Vorgaben</a:t>
                      </a:r>
                    </a:p>
                  </a:txBody>
                  <a:tcPr marL="24538" marR="24538" marT="12269" marB="12269">
                    <a:lnL>
                      <a:noFill/>
                    </a:lnL>
                    <a:lnR>
                      <a:noFill/>
                    </a:lnR>
                    <a:lnT>
                      <a:noFill/>
                    </a:lnT>
                    <a:lnB>
                      <a:noFill/>
                    </a:lnB>
                    <a:noFill/>
                  </a:tcPr>
                </a:tc>
                <a:extLst>
                  <a:ext uri="{0D108BD9-81ED-4DB2-BD59-A6C34878D82A}">
                    <a16:rowId xmlns:a16="http://schemas.microsoft.com/office/drawing/2014/main" val="4218539697"/>
                  </a:ext>
                </a:extLst>
              </a:tr>
            </a:tbl>
          </a:graphicData>
        </a:graphic>
      </p:graphicFrame>
      <p:sp>
        <p:nvSpPr>
          <p:cNvPr id="5" name="Foliennummernplatzhalter 4">
            <a:extLst>
              <a:ext uri="{FF2B5EF4-FFF2-40B4-BE49-F238E27FC236}">
                <a16:creationId xmlns:a16="http://schemas.microsoft.com/office/drawing/2014/main" id="{6B6F7AAA-8966-7F46-B5D7-AE698EB2ABB3}"/>
              </a:ext>
            </a:extLst>
          </p:cNvPr>
          <p:cNvSpPr>
            <a:spLocks noGrp="1"/>
          </p:cNvSpPr>
          <p:nvPr>
            <p:ph type="sldNum" sz="quarter" idx="12"/>
          </p:nvPr>
        </p:nvSpPr>
        <p:spPr/>
        <p:txBody>
          <a:bodyPr/>
          <a:lstStyle/>
          <a:p>
            <a:fld id="{82E57370-7232-3747-8449-FD2B569638F0}" type="slidenum">
              <a:rPr lang="de-DE" smtClean="0"/>
              <a:t>27</a:t>
            </a:fld>
            <a:endParaRPr lang="de-DE" dirty="0"/>
          </a:p>
        </p:txBody>
      </p:sp>
    </p:spTree>
    <p:extLst>
      <p:ext uri="{BB962C8B-B14F-4D97-AF65-F5344CB8AC3E}">
        <p14:creationId xmlns:p14="http://schemas.microsoft.com/office/powerpoint/2010/main" val="3186179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A4970CD-4346-7273-CCCE-6212D22D4E69}"/>
              </a:ext>
            </a:extLst>
          </p:cNvPr>
          <p:cNvSpPr>
            <a:spLocks noGrp="1"/>
          </p:cNvSpPr>
          <p:nvPr>
            <p:ph type="title"/>
          </p:nvPr>
        </p:nvSpPr>
        <p:spPr/>
        <p:txBody>
          <a:bodyPr/>
          <a:lstStyle/>
          <a:p>
            <a:r>
              <a:rPr lang="de-DE" dirty="0"/>
              <a:t>Quellen</a:t>
            </a:r>
            <a:endParaRPr lang="de-CH" dirty="0"/>
          </a:p>
        </p:txBody>
      </p:sp>
      <p:sp>
        <p:nvSpPr>
          <p:cNvPr id="4" name="Inhaltsplatzhalter 3">
            <a:extLst>
              <a:ext uri="{FF2B5EF4-FFF2-40B4-BE49-F238E27FC236}">
                <a16:creationId xmlns:a16="http://schemas.microsoft.com/office/drawing/2014/main" id="{F7D808C3-F9C1-4637-41B6-3987A3C56627}"/>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de-DE" dirty="0"/>
              <a:t>Inhalte aus euren Lehrmitteln</a:t>
            </a:r>
          </a:p>
          <a:p>
            <a:pPr marL="342900" indent="-342900">
              <a:buFont typeface="Arial" panose="020B0604020202020204" pitchFamily="34" charset="0"/>
              <a:buChar char="•"/>
            </a:pPr>
            <a:r>
              <a:rPr lang="de-DE" dirty="0"/>
              <a:t>Skripte, Präsentationen, Arbeitsblätter der Lehrperson</a:t>
            </a:r>
          </a:p>
          <a:p>
            <a:pPr marL="342900" indent="-342900">
              <a:buFont typeface="Arial" panose="020B0604020202020204" pitchFamily="34" charset="0"/>
              <a:buChar char="•"/>
            </a:pPr>
            <a:r>
              <a:rPr lang="de-DE" dirty="0"/>
              <a:t>Alte Prüfungen/ Musterprüfungen</a:t>
            </a:r>
          </a:p>
          <a:p>
            <a:pPr marL="342900" indent="-342900">
              <a:buFont typeface="Arial" panose="020B0604020202020204" pitchFamily="34" charset="0"/>
              <a:buChar char="•"/>
            </a:pPr>
            <a:r>
              <a:rPr lang="de-CH" dirty="0"/>
              <a:t>Bewertungsraster, Handlungskompetenzen, Kriterien</a:t>
            </a:r>
          </a:p>
          <a:p>
            <a:pPr marL="342900" indent="-342900">
              <a:buFont typeface="Arial" panose="020B0604020202020204" pitchFamily="34" charset="0"/>
              <a:buChar char="•"/>
            </a:pPr>
            <a:r>
              <a:rPr lang="de-CH" dirty="0"/>
              <a:t>Eigene Notizen, Entwürfe, Texte, Präsentationen</a:t>
            </a:r>
          </a:p>
          <a:p>
            <a:pPr marL="342900" indent="-342900">
              <a:buFont typeface="Arial" panose="020B0604020202020204" pitchFamily="34" charset="0"/>
              <a:buChar char="•"/>
            </a:pPr>
            <a:r>
              <a:rPr lang="de-DE" dirty="0"/>
              <a:t>Öffentliche Webseiten, Unterlagen</a:t>
            </a:r>
          </a:p>
        </p:txBody>
      </p:sp>
      <p:sp>
        <p:nvSpPr>
          <p:cNvPr id="2" name="Fußzeilenplatzhalter 1">
            <a:extLst>
              <a:ext uri="{FF2B5EF4-FFF2-40B4-BE49-F238E27FC236}">
                <a16:creationId xmlns:a16="http://schemas.microsoft.com/office/drawing/2014/main" id="{76B40C79-EAF9-AC31-0F06-0E84DC36A56A}"/>
              </a:ext>
            </a:extLst>
          </p:cNvPr>
          <p:cNvSpPr>
            <a:spLocks noGrp="1"/>
          </p:cNvSpPr>
          <p:nvPr>
            <p:ph type="ftr" sz="quarter" idx="3"/>
          </p:nvPr>
        </p:nvSpPr>
        <p:spPr/>
        <p:txBody>
          <a:bodyPr/>
          <a:lstStyle/>
          <a:p>
            <a:r>
              <a:rPr lang="de-DE"/>
              <a:t>KI-Workshop</a:t>
            </a:r>
            <a:endParaRPr lang="de-DE" dirty="0"/>
          </a:p>
        </p:txBody>
      </p:sp>
      <p:sp>
        <p:nvSpPr>
          <p:cNvPr id="5" name="Foliennummernplatzhalter 4">
            <a:extLst>
              <a:ext uri="{FF2B5EF4-FFF2-40B4-BE49-F238E27FC236}">
                <a16:creationId xmlns:a16="http://schemas.microsoft.com/office/drawing/2014/main" id="{BCF21117-5AB6-ECDF-D78A-69E86BB0B4AE}"/>
              </a:ext>
            </a:extLst>
          </p:cNvPr>
          <p:cNvSpPr>
            <a:spLocks noGrp="1"/>
          </p:cNvSpPr>
          <p:nvPr>
            <p:ph type="sldNum" sz="quarter" idx="4"/>
          </p:nvPr>
        </p:nvSpPr>
        <p:spPr/>
        <p:txBody>
          <a:bodyPr/>
          <a:lstStyle/>
          <a:p>
            <a:fld id="{E3857707-9157-A94B-B143-77A610B84AEB}" type="slidenum">
              <a:rPr lang="de-DE" smtClean="0"/>
              <a:pPr/>
              <a:t>28</a:t>
            </a:fld>
            <a:endParaRPr lang="de-DE" dirty="0"/>
          </a:p>
        </p:txBody>
      </p:sp>
    </p:spTree>
    <p:extLst>
      <p:ext uri="{BB962C8B-B14F-4D97-AF65-F5344CB8AC3E}">
        <p14:creationId xmlns:p14="http://schemas.microsoft.com/office/powerpoint/2010/main" val="152106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0D3EC09-3111-FADD-FE58-C63A11566D9B}"/>
              </a:ext>
            </a:extLst>
          </p:cNvPr>
          <p:cNvSpPr>
            <a:spLocks noGrp="1"/>
          </p:cNvSpPr>
          <p:nvPr>
            <p:ph type="title"/>
          </p:nvPr>
        </p:nvSpPr>
        <p:spPr/>
        <p:txBody>
          <a:bodyPr/>
          <a:lstStyle/>
          <a:p>
            <a:r>
              <a:rPr lang="de-DE" dirty="0"/>
              <a:t>Kategorien der Lernhandlung</a:t>
            </a:r>
            <a:endParaRPr lang="de-CH" dirty="0"/>
          </a:p>
        </p:txBody>
      </p:sp>
      <p:graphicFrame>
        <p:nvGraphicFramePr>
          <p:cNvPr id="8" name="Inhaltsplatzhalter 7">
            <a:extLst>
              <a:ext uri="{FF2B5EF4-FFF2-40B4-BE49-F238E27FC236}">
                <a16:creationId xmlns:a16="http://schemas.microsoft.com/office/drawing/2014/main" id="{A2C49A9D-41F2-3AA6-C61A-FD2DD38853CB}"/>
              </a:ext>
            </a:extLst>
          </p:cNvPr>
          <p:cNvGraphicFramePr>
            <a:graphicFrameLocks noGrp="1"/>
          </p:cNvGraphicFramePr>
          <p:nvPr>
            <p:ph type="pic" sz="quarter" idx="10"/>
            <p:extLst>
              <p:ext uri="{D42A27DB-BD31-4B8C-83A1-F6EECF244321}">
                <p14:modId xmlns:p14="http://schemas.microsoft.com/office/powerpoint/2010/main" val="2240430482"/>
              </p:ext>
            </p:extLst>
          </p:nvPr>
        </p:nvGraphicFramePr>
        <p:xfrm>
          <a:off x="587375" y="1087438"/>
          <a:ext cx="7907338" cy="3432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ußzeilenplatzhalter 1">
            <a:extLst>
              <a:ext uri="{FF2B5EF4-FFF2-40B4-BE49-F238E27FC236}">
                <a16:creationId xmlns:a16="http://schemas.microsoft.com/office/drawing/2014/main" id="{EE2DE061-A2A1-49DF-E5F0-502BBA4F1C6A}"/>
              </a:ext>
            </a:extLst>
          </p:cNvPr>
          <p:cNvSpPr>
            <a:spLocks noGrp="1"/>
          </p:cNvSpPr>
          <p:nvPr>
            <p:ph type="ftr" sz="quarter" idx="3"/>
          </p:nvPr>
        </p:nvSpPr>
        <p:spPr/>
        <p:txBody>
          <a:bodyPr/>
          <a:lstStyle/>
          <a:p>
            <a:r>
              <a:rPr lang="de-DE"/>
              <a:t>KI-Workshop</a:t>
            </a:r>
            <a:endParaRPr lang="de-DE" dirty="0"/>
          </a:p>
        </p:txBody>
      </p:sp>
      <p:sp>
        <p:nvSpPr>
          <p:cNvPr id="3" name="Foliennummernplatzhalter 2">
            <a:extLst>
              <a:ext uri="{FF2B5EF4-FFF2-40B4-BE49-F238E27FC236}">
                <a16:creationId xmlns:a16="http://schemas.microsoft.com/office/drawing/2014/main" id="{526A30FD-4154-52D3-EA25-021EFAAD5C58}"/>
              </a:ext>
            </a:extLst>
          </p:cNvPr>
          <p:cNvSpPr>
            <a:spLocks noGrp="1"/>
          </p:cNvSpPr>
          <p:nvPr>
            <p:ph type="sldNum" sz="quarter" idx="4"/>
          </p:nvPr>
        </p:nvSpPr>
        <p:spPr/>
        <p:txBody>
          <a:bodyPr/>
          <a:lstStyle/>
          <a:p>
            <a:fld id="{E3857707-9157-A94B-B143-77A610B84AEB}" type="slidenum">
              <a:rPr lang="de-DE" smtClean="0"/>
              <a:pPr/>
              <a:t>29</a:t>
            </a:fld>
            <a:endParaRPr lang="de-DE" dirty="0"/>
          </a:p>
        </p:txBody>
      </p:sp>
    </p:spTree>
    <p:extLst>
      <p:ext uri="{BB962C8B-B14F-4D97-AF65-F5344CB8AC3E}">
        <p14:creationId xmlns:p14="http://schemas.microsoft.com/office/powerpoint/2010/main" val="161822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560D2-360F-7E39-A925-F66D4F3BE97F}"/>
              </a:ext>
            </a:extLst>
          </p:cNvPr>
          <p:cNvSpPr>
            <a:spLocks noGrp="1"/>
          </p:cNvSpPr>
          <p:nvPr>
            <p:ph type="title"/>
          </p:nvPr>
        </p:nvSpPr>
        <p:spPr/>
        <p:txBody>
          <a:bodyPr/>
          <a:lstStyle/>
          <a:p>
            <a:r>
              <a:rPr lang="de-DE" dirty="0"/>
              <a:t>Grundlagen</a:t>
            </a:r>
            <a:endParaRPr lang="de-CH" dirty="0"/>
          </a:p>
        </p:txBody>
      </p:sp>
      <p:sp>
        <p:nvSpPr>
          <p:cNvPr id="3" name="Textplatzhalter 2">
            <a:extLst>
              <a:ext uri="{FF2B5EF4-FFF2-40B4-BE49-F238E27FC236}">
                <a16:creationId xmlns:a16="http://schemas.microsoft.com/office/drawing/2014/main" id="{6EE62217-7E48-E8E9-5314-DBCB1CE36477}"/>
              </a:ext>
            </a:extLst>
          </p:cNvPr>
          <p:cNvSpPr>
            <a:spLocks noGrp="1"/>
          </p:cNvSpPr>
          <p:nvPr>
            <p:ph type="body" sz="quarter" idx="10"/>
          </p:nvPr>
        </p:nvSpPr>
        <p:spPr/>
        <p:txBody>
          <a:bodyPr/>
          <a:lstStyle/>
          <a:p>
            <a:r>
              <a:rPr lang="de-DE" dirty="0"/>
              <a:t>Wie funktioniert KI?</a:t>
            </a:r>
            <a:endParaRPr lang="de-CH" dirty="0"/>
          </a:p>
        </p:txBody>
      </p:sp>
    </p:spTree>
    <p:extLst>
      <p:ext uri="{BB962C8B-B14F-4D97-AF65-F5344CB8AC3E}">
        <p14:creationId xmlns:p14="http://schemas.microsoft.com/office/powerpoint/2010/main" val="715140738"/>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E02E0-5FB6-F23A-CD41-05B73FA73F85}"/>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27216DE6-5FC8-61EA-BA9C-4F20B4DF4D8D}"/>
              </a:ext>
            </a:extLst>
          </p:cNvPr>
          <p:cNvSpPr>
            <a:spLocks noGrp="1"/>
          </p:cNvSpPr>
          <p:nvPr>
            <p:ph type="title"/>
          </p:nvPr>
        </p:nvSpPr>
        <p:spPr/>
        <p:txBody>
          <a:bodyPr/>
          <a:lstStyle/>
          <a:p>
            <a:r>
              <a:rPr lang="de-DE" dirty="0">
                <a:solidFill>
                  <a:schemeClr val="tx2"/>
                </a:solidFill>
              </a:rPr>
              <a:t>Prompt Bibliothek / Workflows</a:t>
            </a:r>
          </a:p>
        </p:txBody>
      </p:sp>
      <p:sp>
        <p:nvSpPr>
          <p:cNvPr id="7" name="Inhaltsplatzhalter 6">
            <a:extLst>
              <a:ext uri="{FF2B5EF4-FFF2-40B4-BE49-F238E27FC236}">
                <a16:creationId xmlns:a16="http://schemas.microsoft.com/office/drawing/2014/main" id="{91F63F36-FA5D-9D4D-7B0B-87424B279BF8}"/>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de-CH" dirty="0"/>
              <a:t>Entwickelt einen konkreten KI-Workflow zu einer Praxisaufgabe (siehe </a:t>
            </a:r>
            <a:r>
              <a:rPr lang="de-CH" dirty="0" err="1"/>
              <a:t>Padlet</a:t>
            </a:r>
            <a:r>
              <a:rPr lang="de-CH" dirty="0"/>
              <a:t>)</a:t>
            </a:r>
          </a:p>
          <a:p>
            <a:pPr marL="342900" indent="-342900">
              <a:buFont typeface="Arial" panose="020B0604020202020204" pitchFamily="34" charset="0"/>
              <a:buChar char="•"/>
            </a:pPr>
            <a:r>
              <a:rPr lang="de-CH" dirty="0"/>
              <a:t>Fokus: Lernen unterstützen, nicht ersetzen!</a:t>
            </a:r>
          </a:p>
        </p:txBody>
      </p:sp>
      <p:pic>
        <p:nvPicPr>
          <p:cNvPr id="3" name="Grafik 2" descr="Laptop mit einfarbiger Füllung">
            <a:extLst>
              <a:ext uri="{FF2B5EF4-FFF2-40B4-BE49-F238E27FC236}">
                <a16:creationId xmlns:a16="http://schemas.microsoft.com/office/drawing/2014/main" id="{A22F3257-721B-3F38-E706-57C3010B4F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3202" y="3700294"/>
            <a:ext cx="685800" cy="685800"/>
          </a:xfrm>
          <a:prstGeom prst="rect">
            <a:avLst/>
          </a:prstGeom>
        </p:spPr>
      </p:pic>
      <p:pic>
        <p:nvPicPr>
          <p:cNvPr id="5" name="Grafik 4" descr="Stoppuhr 75% mit einfarbiger Füllung">
            <a:extLst>
              <a:ext uri="{FF2B5EF4-FFF2-40B4-BE49-F238E27FC236}">
                <a16:creationId xmlns:a16="http://schemas.microsoft.com/office/drawing/2014/main" id="{CB7FC016-EC31-4B09-9305-F050C8C8FC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650" y="3700294"/>
            <a:ext cx="685800" cy="685800"/>
          </a:xfrm>
          <a:prstGeom prst="rect">
            <a:avLst/>
          </a:prstGeom>
        </p:spPr>
      </p:pic>
      <p:sp>
        <p:nvSpPr>
          <p:cNvPr id="8" name="Inhaltsplatzhalter 6">
            <a:extLst>
              <a:ext uri="{FF2B5EF4-FFF2-40B4-BE49-F238E27FC236}">
                <a16:creationId xmlns:a16="http://schemas.microsoft.com/office/drawing/2014/main" id="{0FF9E57D-DEF0-9BE4-7267-8606A2A9481C}"/>
              </a:ext>
            </a:extLst>
          </p:cNvPr>
          <p:cNvSpPr txBox="1">
            <a:spLocks/>
          </p:cNvSpPr>
          <p:nvPr/>
        </p:nvSpPr>
        <p:spPr>
          <a:xfrm>
            <a:off x="1314450" y="3700294"/>
            <a:ext cx="1657350" cy="685800"/>
          </a:xfrm>
          <a:prstGeom prst="rect">
            <a:avLst/>
          </a:prstGeom>
        </p:spPr>
        <p:txBody>
          <a:bodyPr vert="horz" lIns="68580" tIns="34290" rIns="68580" bIns="34290" rtlCol="0" anchor="ct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100" dirty="0"/>
              <a:t>15 min</a:t>
            </a:r>
          </a:p>
        </p:txBody>
      </p:sp>
      <p:sp>
        <p:nvSpPr>
          <p:cNvPr id="9" name="Inhaltsplatzhalter 6">
            <a:extLst>
              <a:ext uri="{FF2B5EF4-FFF2-40B4-BE49-F238E27FC236}">
                <a16:creationId xmlns:a16="http://schemas.microsoft.com/office/drawing/2014/main" id="{32C8E020-4605-763B-32B8-639F6D107603}"/>
              </a:ext>
            </a:extLst>
          </p:cNvPr>
          <p:cNvSpPr txBox="1">
            <a:spLocks/>
          </p:cNvSpPr>
          <p:nvPr/>
        </p:nvSpPr>
        <p:spPr>
          <a:xfrm>
            <a:off x="3456452" y="3700294"/>
            <a:ext cx="2514599" cy="685800"/>
          </a:xfrm>
          <a:prstGeom prst="rect">
            <a:avLst/>
          </a:prstGeom>
        </p:spPr>
        <p:txBody>
          <a:bodyPr vert="horz" lIns="68580" tIns="34290" rIns="68580" bIns="34290" rtlCol="0" anchor="ct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100" dirty="0"/>
              <a:t>Mit Hilfe von KI</a:t>
            </a:r>
          </a:p>
        </p:txBody>
      </p:sp>
      <p:pic>
        <p:nvPicPr>
          <p:cNvPr id="10" name="Grafik 9" descr="Benutzer mit einfarbiger Füllung">
            <a:extLst>
              <a:ext uri="{FF2B5EF4-FFF2-40B4-BE49-F238E27FC236}">
                <a16:creationId xmlns:a16="http://schemas.microsoft.com/office/drawing/2014/main" id="{CA0CDD4C-2286-518F-B592-EA77C18D8F8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715000" y="3700294"/>
            <a:ext cx="685800" cy="685800"/>
          </a:xfrm>
          <a:prstGeom prst="rect">
            <a:avLst/>
          </a:prstGeom>
        </p:spPr>
      </p:pic>
      <p:sp>
        <p:nvSpPr>
          <p:cNvPr id="13" name="Inhaltsplatzhalter 6">
            <a:extLst>
              <a:ext uri="{FF2B5EF4-FFF2-40B4-BE49-F238E27FC236}">
                <a16:creationId xmlns:a16="http://schemas.microsoft.com/office/drawing/2014/main" id="{13F18EE6-DA6B-11D7-88D5-F6F419FC2061}"/>
              </a:ext>
            </a:extLst>
          </p:cNvPr>
          <p:cNvSpPr txBox="1">
            <a:spLocks/>
          </p:cNvSpPr>
          <p:nvPr/>
        </p:nvSpPr>
        <p:spPr>
          <a:xfrm>
            <a:off x="6400800" y="3700294"/>
            <a:ext cx="2514599" cy="685800"/>
          </a:xfrm>
          <a:prstGeom prst="rect">
            <a:avLst/>
          </a:prstGeom>
        </p:spPr>
        <p:txBody>
          <a:bodyPr vert="horz" lIns="68580" tIns="34290" rIns="68580" bIns="34290" rtlCol="0" anchor="ct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100" dirty="0"/>
              <a:t>2-3er Gruppen</a:t>
            </a:r>
          </a:p>
        </p:txBody>
      </p:sp>
      <p:sp>
        <p:nvSpPr>
          <p:cNvPr id="4" name="Fußzeilenplatzhalter 3">
            <a:extLst>
              <a:ext uri="{FF2B5EF4-FFF2-40B4-BE49-F238E27FC236}">
                <a16:creationId xmlns:a16="http://schemas.microsoft.com/office/drawing/2014/main" id="{6A167E64-78AE-BAAF-4983-2C145A2D17F5}"/>
              </a:ext>
            </a:extLst>
          </p:cNvPr>
          <p:cNvSpPr>
            <a:spLocks noGrp="1"/>
          </p:cNvSpPr>
          <p:nvPr>
            <p:ph type="ftr" sz="quarter" idx="3"/>
          </p:nvPr>
        </p:nvSpPr>
        <p:spPr/>
        <p:txBody>
          <a:bodyPr/>
          <a:lstStyle/>
          <a:p>
            <a:r>
              <a:rPr lang="de-DE"/>
              <a:t>KI-Workshop</a:t>
            </a:r>
            <a:endParaRPr lang="de-DE" dirty="0"/>
          </a:p>
        </p:txBody>
      </p:sp>
      <p:sp>
        <p:nvSpPr>
          <p:cNvPr id="11" name="Foliennummernplatzhalter 10">
            <a:extLst>
              <a:ext uri="{FF2B5EF4-FFF2-40B4-BE49-F238E27FC236}">
                <a16:creationId xmlns:a16="http://schemas.microsoft.com/office/drawing/2014/main" id="{74B78B43-844A-CE21-62F9-D1CEA1E43628}"/>
              </a:ext>
            </a:extLst>
          </p:cNvPr>
          <p:cNvSpPr>
            <a:spLocks noGrp="1"/>
          </p:cNvSpPr>
          <p:nvPr>
            <p:ph type="sldNum" sz="quarter" idx="4"/>
          </p:nvPr>
        </p:nvSpPr>
        <p:spPr/>
        <p:txBody>
          <a:bodyPr/>
          <a:lstStyle/>
          <a:p>
            <a:fld id="{E3857707-9157-A94B-B143-77A610B84AEB}" type="slidenum">
              <a:rPr lang="de-DE" smtClean="0"/>
              <a:pPr/>
              <a:t>30</a:t>
            </a:fld>
            <a:endParaRPr lang="de-DE" dirty="0"/>
          </a:p>
        </p:txBody>
      </p:sp>
    </p:spTree>
    <p:extLst>
      <p:ext uri="{BB962C8B-B14F-4D97-AF65-F5344CB8AC3E}">
        <p14:creationId xmlns:p14="http://schemas.microsoft.com/office/powerpoint/2010/main" val="215873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791C3-F88E-8CB4-E0F5-E243C01C23F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9CC095-AD1D-28FD-1405-039ED7D1002C}"/>
              </a:ext>
            </a:extLst>
          </p:cNvPr>
          <p:cNvSpPr>
            <a:spLocks noGrp="1"/>
          </p:cNvSpPr>
          <p:nvPr>
            <p:ph type="title"/>
          </p:nvPr>
        </p:nvSpPr>
        <p:spPr/>
        <p:txBody>
          <a:bodyPr/>
          <a:lstStyle/>
          <a:p>
            <a:r>
              <a:rPr lang="de-DE" dirty="0"/>
              <a:t>Arbeits-/ Schreibplan</a:t>
            </a:r>
            <a:endParaRPr lang="de-CH" dirty="0"/>
          </a:p>
        </p:txBody>
      </p:sp>
      <p:sp>
        <p:nvSpPr>
          <p:cNvPr id="3" name="Inhaltsplatzhalter 2">
            <a:extLst>
              <a:ext uri="{FF2B5EF4-FFF2-40B4-BE49-F238E27FC236}">
                <a16:creationId xmlns:a16="http://schemas.microsoft.com/office/drawing/2014/main" id="{E1B3484C-6534-6CD4-0984-A4BF871F6A98}"/>
              </a:ext>
            </a:extLst>
          </p:cNvPr>
          <p:cNvSpPr>
            <a:spLocks noGrp="1"/>
          </p:cNvSpPr>
          <p:nvPr>
            <p:ph sz="quarter" idx="10"/>
          </p:nvPr>
        </p:nvSpPr>
        <p:spPr/>
        <p:txBody>
          <a:bodyPr/>
          <a:lstStyle/>
          <a:p>
            <a:pPr marL="342900" indent="-342900">
              <a:buFont typeface="Arial" panose="020B0604020202020204" pitchFamily="34" charset="0"/>
              <a:buChar char="•"/>
            </a:pPr>
            <a:r>
              <a:rPr lang="de-DE" dirty="0"/>
              <a:t>Administrative Unterstützung bei der Planung</a:t>
            </a:r>
          </a:p>
          <a:p>
            <a:pPr marL="342900" indent="-342900">
              <a:buFont typeface="Arial" panose="020B0604020202020204" pitchFamily="34" charset="0"/>
              <a:buChar char="•"/>
            </a:pPr>
            <a:r>
              <a:rPr lang="de-DE" dirty="0"/>
              <a:t>Gebt eine Methode vor z.B. IPERKA</a:t>
            </a:r>
          </a:p>
          <a:p>
            <a:pPr marL="342900" indent="-342900">
              <a:buFont typeface="Arial" panose="020B0604020202020204" pitchFamily="34" charset="0"/>
              <a:buChar char="•"/>
            </a:pPr>
            <a:r>
              <a:rPr lang="de-DE" dirty="0"/>
              <a:t>Definiert realistische Zeitfenster und fixe Termine</a:t>
            </a:r>
          </a:p>
          <a:p>
            <a:pPr marL="342900" indent="-342900">
              <a:buFont typeface="Arial" panose="020B0604020202020204" pitchFamily="34" charset="0"/>
              <a:buChar char="•"/>
            </a:pPr>
            <a:r>
              <a:rPr lang="de-DE" dirty="0"/>
              <a:t>Plant Reserven ein (speziell für Feedback)</a:t>
            </a:r>
          </a:p>
        </p:txBody>
      </p:sp>
      <p:sp>
        <p:nvSpPr>
          <p:cNvPr id="4" name="Fußzeilenplatzhalter 3">
            <a:extLst>
              <a:ext uri="{FF2B5EF4-FFF2-40B4-BE49-F238E27FC236}">
                <a16:creationId xmlns:a16="http://schemas.microsoft.com/office/drawing/2014/main" id="{81ACA36C-43C7-694E-5807-6DC1799965D8}"/>
              </a:ext>
            </a:extLst>
          </p:cNvPr>
          <p:cNvSpPr>
            <a:spLocks noGrp="1"/>
          </p:cNvSpPr>
          <p:nvPr>
            <p:ph type="ftr" sz="quarter" idx="3"/>
          </p:nvPr>
        </p:nvSpPr>
        <p:spPr>
          <a:xfrm>
            <a:off x="732817" y="4904981"/>
            <a:ext cx="4166886" cy="210893"/>
          </a:xfrm>
        </p:spPr>
        <p:txBody>
          <a:bodyPr/>
          <a:lstStyle/>
          <a:p>
            <a:r>
              <a:rPr lang="de-DE"/>
              <a:t>KI-Workshop</a:t>
            </a:r>
            <a:endParaRPr lang="de-DE" dirty="0"/>
          </a:p>
        </p:txBody>
      </p:sp>
      <p:sp>
        <p:nvSpPr>
          <p:cNvPr id="6" name="Foliennummernplatzhalter 5">
            <a:extLst>
              <a:ext uri="{FF2B5EF4-FFF2-40B4-BE49-F238E27FC236}">
                <a16:creationId xmlns:a16="http://schemas.microsoft.com/office/drawing/2014/main" id="{94677B08-494F-F69B-08AC-42FF55447006}"/>
              </a:ext>
            </a:extLst>
          </p:cNvPr>
          <p:cNvSpPr>
            <a:spLocks noGrp="1"/>
          </p:cNvSpPr>
          <p:nvPr>
            <p:ph type="sldNum" sz="quarter" idx="4"/>
          </p:nvPr>
        </p:nvSpPr>
        <p:spPr>
          <a:xfrm>
            <a:off x="1577" y="4888959"/>
            <a:ext cx="525293" cy="225667"/>
          </a:xfrm>
        </p:spPr>
        <p:txBody>
          <a:bodyPr/>
          <a:lstStyle/>
          <a:p>
            <a:fld id="{E3857707-9157-A94B-B143-77A610B84AEB}" type="slidenum">
              <a:rPr lang="de-DE" smtClean="0"/>
              <a:pPr/>
              <a:t>31</a:t>
            </a:fld>
            <a:endParaRPr lang="de-DE" dirty="0"/>
          </a:p>
        </p:txBody>
      </p:sp>
    </p:spTree>
    <p:extLst>
      <p:ext uri="{BB962C8B-B14F-4D97-AF65-F5344CB8AC3E}">
        <p14:creationId xmlns:p14="http://schemas.microsoft.com/office/powerpoint/2010/main" val="140253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49FE-4735-0270-0EA1-3F4FD9A12232}"/>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1F3B93A-897B-311A-813F-BA2E8A8D00E3}"/>
              </a:ext>
            </a:extLst>
          </p:cNvPr>
          <p:cNvSpPr>
            <a:spLocks noGrp="1"/>
          </p:cNvSpPr>
          <p:nvPr>
            <p:ph type="ftr" sz="quarter" idx="10"/>
          </p:nvPr>
        </p:nvSpPr>
        <p:spPr/>
        <p:txBody>
          <a:bodyPr/>
          <a:lstStyle/>
          <a:p>
            <a:r>
              <a:rPr lang="de-DE"/>
              <a:t>KI-Workshop</a:t>
            </a:r>
            <a:endParaRPr lang="de-DE" dirty="0"/>
          </a:p>
        </p:txBody>
      </p:sp>
      <p:sp>
        <p:nvSpPr>
          <p:cNvPr id="3" name="Foliennummernplatzhalter 2">
            <a:extLst>
              <a:ext uri="{FF2B5EF4-FFF2-40B4-BE49-F238E27FC236}">
                <a16:creationId xmlns:a16="http://schemas.microsoft.com/office/drawing/2014/main" id="{BAA2F952-3FAA-B2FA-1E8B-945C027C4703}"/>
              </a:ext>
            </a:extLst>
          </p:cNvPr>
          <p:cNvSpPr>
            <a:spLocks noGrp="1"/>
          </p:cNvSpPr>
          <p:nvPr>
            <p:ph type="sldNum" sz="quarter" idx="11"/>
          </p:nvPr>
        </p:nvSpPr>
        <p:spPr/>
        <p:txBody>
          <a:bodyPr/>
          <a:lstStyle/>
          <a:p>
            <a:fld id="{E3857707-9157-A94B-B143-77A610B84AEB}" type="slidenum">
              <a:rPr lang="de-DE" smtClean="0"/>
              <a:pPr/>
              <a:t>32</a:t>
            </a:fld>
            <a:endParaRPr lang="de-DE" dirty="0"/>
          </a:p>
        </p:txBody>
      </p:sp>
      <p:sp>
        <p:nvSpPr>
          <p:cNvPr id="4" name="Titel 3">
            <a:extLst>
              <a:ext uri="{FF2B5EF4-FFF2-40B4-BE49-F238E27FC236}">
                <a16:creationId xmlns:a16="http://schemas.microsoft.com/office/drawing/2014/main" id="{00265E2C-B1D9-F138-0D08-6228FE38C02E}"/>
              </a:ext>
            </a:extLst>
          </p:cNvPr>
          <p:cNvSpPr>
            <a:spLocks noGrp="1"/>
          </p:cNvSpPr>
          <p:nvPr>
            <p:ph type="title"/>
          </p:nvPr>
        </p:nvSpPr>
        <p:spPr/>
        <p:txBody>
          <a:bodyPr/>
          <a:lstStyle/>
          <a:p>
            <a:r>
              <a:rPr lang="de-CH" dirty="0"/>
              <a:t>Erstelle mir einen realistischen Arbeits- und Schreibplan für meine IDPA (</a:t>
            </a:r>
            <a:r>
              <a:rPr lang="de-CH" dirty="0">
                <a:solidFill>
                  <a:schemeClr val="accent2"/>
                </a:solidFill>
              </a:rPr>
              <a:t>15–20 Seiten</a:t>
            </a:r>
            <a:r>
              <a:rPr lang="de-CH" dirty="0"/>
              <a:t>). Abgabe ist am XX.XX.2026 und mir stehen folgende Zeitfenster zur Verfügung:</a:t>
            </a:r>
            <a:br>
              <a:rPr lang="de-CH" dirty="0"/>
            </a:br>
            <a:r>
              <a:rPr lang="de-CH" dirty="0"/>
              <a:t>- XXX, 2h</a:t>
            </a:r>
            <a:br>
              <a:rPr lang="de-CH" dirty="0"/>
            </a:br>
            <a:r>
              <a:rPr lang="de-CH" dirty="0"/>
              <a:t>- XXX, 45 min</a:t>
            </a:r>
            <a:br>
              <a:rPr lang="de-CH" dirty="0"/>
            </a:br>
            <a:br>
              <a:rPr lang="de-CH" dirty="0"/>
            </a:br>
            <a:r>
              <a:rPr lang="de-CH" dirty="0"/>
              <a:t>Folgende Inhalte müssen erstellt werden:</a:t>
            </a:r>
            <a:br>
              <a:rPr lang="de-CH" dirty="0"/>
            </a:br>
            <a:r>
              <a:rPr lang="de-CH" dirty="0"/>
              <a:t>- Vorwort</a:t>
            </a:r>
            <a:br>
              <a:rPr lang="de-CH" dirty="0"/>
            </a:br>
            <a:r>
              <a:rPr lang="de-CH" dirty="0"/>
              <a:t>- Einleitung</a:t>
            </a:r>
            <a:br>
              <a:rPr lang="de-CH" dirty="0"/>
            </a:br>
            <a:r>
              <a:rPr lang="de-CH" dirty="0"/>
              <a:t>- … (Siehe S. 10 Leitfaden)</a:t>
            </a:r>
            <a:br>
              <a:rPr lang="de-CH" dirty="0"/>
            </a:br>
            <a:br>
              <a:rPr lang="de-CH" dirty="0"/>
            </a:br>
            <a:r>
              <a:rPr lang="de-CH" dirty="0"/>
              <a:t>Plane Recherche-, Schreib-, Überarbeitungs- und Pufferzeiten ein.</a:t>
            </a:r>
            <a:endParaRPr lang="de-CH" sz="900" dirty="0"/>
          </a:p>
        </p:txBody>
      </p:sp>
      <p:sp>
        <p:nvSpPr>
          <p:cNvPr id="7" name="Inhaltsplatzhalter 6">
            <a:extLst>
              <a:ext uri="{FF2B5EF4-FFF2-40B4-BE49-F238E27FC236}">
                <a16:creationId xmlns:a16="http://schemas.microsoft.com/office/drawing/2014/main" id="{9097EE54-A1AD-3075-83D7-1070FE883863}"/>
              </a:ext>
            </a:extLst>
          </p:cNvPr>
          <p:cNvSpPr>
            <a:spLocks noGrp="1"/>
          </p:cNvSpPr>
          <p:nvPr>
            <p:ph sz="quarter" idx="12"/>
          </p:nvPr>
        </p:nvSpPr>
        <p:spPr/>
        <p:txBody>
          <a:bodyPr/>
          <a:lstStyle/>
          <a:p>
            <a:r>
              <a:rPr lang="de-DE" dirty="0"/>
              <a:t>ChatGPT</a:t>
            </a:r>
          </a:p>
          <a:p>
            <a:r>
              <a:rPr lang="de-DE" dirty="0"/>
              <a:t>Claude AI</a:t>
            </a:r>
            <a:endParaRPr lang="de-CH" dirty="0"/>
          </a:p>
        </p:txBody>
      </p:sp>
    </p:spTree>
    <p:extLst>
      <p:ext uri="{BB962C8B-B14F-4D97-AF65-F5344CB8AC3E}">
        <p14:creationId xmlns:p14="http://schemas.microsoft.com/office/powerpoint/2010/main" val="360737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7F47E92-EBC9-EA3B-32C1-D5E34F0FE9DA}"/>
              </a:ext>
            </a:extLst>
          </p:cNvPr>
          <p:cNvSpPr>
            <a:spLocks noGrp="1"/>
          </p:cNvSpPr>
          <p:nvPr>
            <p:ph type="title"/>
          </p:nvPr>
        </p:nvSpPr>
        <p:spPr/>
        <p:txBody>
          <a:bodyPr/>
          <a:lstStyle/>
          <a:p>
            <a:r>
              <a:rPr lang="de-DE" dirty="0"/>
              <a:t>Such- und Schlüsselbegriffe</a:t>
            </a:r>
            <a:endParaRPr lang="de-CH" dirty="0"/>
          </a:p>
        </p:txBody>
      </p:sp>
      <p:sp>
        <p:nvSpPr>
          <p:cNvPr id="5" name="Fußzeilenplatzhalter 4">
            <a:extLst>
              <a:ext uri="{FF2B5EF4-FFF2-40B4-BE49-F238E27FC236}">
                <a16:creationId xmlns:a16="http://schemas.microsoft.com/office/drawing/2014/main" id="{8A7C3A64-4DA9-425E-BEA1-C00E7E6510C8}"/>
              </a:ext>
            </a:extLst>
          </p:cNvPr>
          <p:cNvSpPr>
            <a:spLocks noGrp="1"/>
          </p:cNvSpPr>
          <p:nvPr>
            <p:ph type="ftr" sz="quarter" idx="3"/>
          </p:nvPr>
        </p:nvSpPr>
        <p:spPr/>
        <p:txBody>
          <a:bodyPr/>
          <a:lstStyle/>
          <a:p>
            <a:r>
              <a:rPr lang="de-DE"/>
              <a:t>KI-Workshop</a:t>
            </a:r>
            <a:endParaRPr lang="de-DE" dirty="0"/>
          </a:p>
        </p:txBody>
      </p:sp>
      <p:sp>
        <p:nvSpPr>
          <p:cNvPr id="7" name="Foliennummernplatzhalter 6">
            <a:extLst>
              <a:ext uri="{FF2B5EF4-FFF2-40B4-BE49-F238E27FC236}">
                <a16:creationId xmlns:a16="http://schemas.microsoft.com/office/drawing/2014/main" id="{E059D1FD-93F9-4DB1-9A8F-CB626CD00185}"/>
              </a:ext>
            </a:extLst>
          </p:cNvPr>
          <p:cNvSpPr>
            <a:spLocks noGrp="1"/>
          </p:cNvSpPr>
          <p:nvPr>
            <p:ph type="sldNum" sz="quarter" idx="4"/>
          </p:nvPr>
        </p:nvSpPr>
        <p:spPr/>
        <p:txBody>
          <a:bodyPr/>
          <a:lstStyle/>
          <a:p>
            <a:fld id="{E3857707-9157-A94B-B143-77A610B84AEB}" type="slidenum">
              <a:rPr lang="de-DE" smtClean="0"/>
              <a:pPr/>
              <a:t>33</a:t>
            </a:fld>
            <a:endParaRPr lang="de-DE" dirty="0"/>
          </a:p>
        </p:txBody>
      </p:sp>
      <p:sp>
        <p:nvSpPr>
          <p:cNvPr id="2" name="Inhaltsplatzhalter 2">
            <a:extLst>
              <a:ext uri="{FF2B5EF4-FFF2-40B4-BE49-F238E27FC236}">
                <a16:creationId xmlns:a16="http://schemas.microsoft.com/office/drawing/2014/main" id="{99FD97A4-C3EB-AADA-2F19-1685E3A2AD97}"/>
              </a:ext>
            </a:extLst>
          </p:cNvPr>
          <p:cNvSpPr>
            <a:spLocks noGrp="1"/>
          </p:cNvSpPr>
          <p:nvPr>
            <p:ph sz="quarter" idx="10"/>
          </p:nvPr>
        </p:nvSpPr>
        <p:spPr>
          <a:xfrm>
            <a:off x="587838" y="1099013"/>
            <a:ext cx="7897812" cy="3679825"/>
          </a:xfrm>
        </p:spPr>
        <p:txBody>
          <a:bodyPr/>
          <a:lstStyle/>
          <a:p>
            <a:pPr marL="342900" indent="-342900">
              <a:buFont typeface="Arial" panose="020B0604020202020204" pitchFamily="34" charset="0"/>
              <a:buChar char="•"/>
            </a:pPr>
            <a:r>
              <a:rPr lang="de-DE" dirty="0"/>
              <a:t>Thema möglichst genau eingrenzen</a:t>
            </a:r>
          </a:p>
          <a:p>
            <a:pPr marL="342900" indent="-342900">
              <a:buFont typeface="Arial" panose="020B0604020202020204" pitchFamily="34" charset="0"/>
              <a:buChar char="•"/>
            </a:pPr>
            <a:r>
              <a:rPr lang="de-DE" dirty="0"/>
              <a:t>Synonyme und Fachbegriffe nutzen/suchen</a:t>
            </a:r>
          </a:p>
          <a:p>
            <a:pPr marL="342900" indent="-342900">
              <a:buFont typeface="Arial" panose="020B0604020202020204" pitchFamily="34" charset="0"/>
              <a:buChar char="•"/>
            </a:pPr>
            <a:r>
              <a:rPr lang="de-DE" dirty="0"/>
              <a:t>Sprache definieren</a:t>
            </a:r>
          </a:p>
        </p:txBody>
      </p:sp>
    </p:spTree>
    <p:extLst>
      <p:ext uri="{BB962C8B-B14F-4D97-AF65-F5344CB8AC3E}">
        <p14:creationId xmlns:p14="http://schemas.microsoft.com/office/powerpoint/2010/main" val="32600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82024-4935-CC31-4EC1-CF4648BB0839}"/>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8B15EA8-BE31-A2FC-94F8-E03918827130}"/>
              </a:ext>
            </a:extLst>
          </p:cNvPr>
          <p:cNvSpPr>
            <a:spLocks noGrp="1"/>
          </p:cNvSpPr>
          <p:nvPr>
            <p:ph type="ftr" sz="quarter" idx="10"/>
          </p:nvPr>
        </p:nvSpPr>
        <p:spPr/>
        <p:txBody>
          <a:bodyPr/>
          <a:lstStyle/>
          <a:p>
            <a:r>
              <a:rPr lang="de-DE"/>
              <a:t>KI-Workshop</a:t>
            </a:r>
            <a:endParaRPr lang="de-DE" dirty="0"/>
          </a:p>
        </p:txBody>
      </p:sp>
      <p:sp>
        <p:nvSpPr>
          <p:cNvPr id="3" name="Foliennummernplatzhalter 2">
            <a:extLst>
              <a:ext uri="{FF2B5EF4-FFF2-40B4-BE49-F238E27FC236}">
                <a16:creationId xmlns:a16="http://schemas.microsoft.com/office/drawing/2014/main" id="{909A319A-6CDB-08CA-6165-0CE4D085892D}"/>
              </a:ext>
            </a:extLst>
          </p:cNvPr>
          <p:cNvSpPr>
            <a:spLocks noGrp="1"/>
          </p:cNvSpPr>
          <p:nvPr>
            <p:ph type="sldNum" sz="quarter" idx="11"/>
          </p:nvPr>
        </p:nvSpPr>
        <p:spPr/>
        <p:txBody>
          <a:bodyPr/>
          <a:lstStyle/>
          <a:p>
            <a:fld id="{E3857707-9157-A94B-B143-77A610B84AEB}" type="slidenum">
              <a:rPr lang="de-DE" smtClean="0"/>
              <a:pPr/>
              <a:t>34</a:t>
            </a:fld>
            <a:endParaRPr lang="de-DE" dirty="0"/>
          </a:p>
        </p:txBody>
      </p:sp>
      <p:sp>
        <p:nvSpPr>
          <p:cNvPr id="4" name="Titel 3">
            <a:extLst>
              <a:ext uri="{FF2B5EF4-FFF2-40B4-BE49-F238E27FC236}">
                <a16:creationId xmlns:a16="http://schemas.microsoft.com/office/drawing/2014/main" id="{6BB5C9C2-A35F-253B-6419-B84AB71E068A}"/>
              </a:ext>
            </a:extLst>
          </p:cNvPr>
          <p:cNvSpPr>
            <a:spLocks noGrp="1"/>
          </p:cNvSpPr>
          <p:nvPr>
            <p:ph type="title"/>
          </p:nvPr>
        </p:nvSpPr>
        <p:spPr/>
        <p:txBody>
          <a:bodyPr/>
          <a:lstStyle/>
          <a:p>
            <a:r>
              <a:rPr lang="de-CH" dirty="0"/>
              <a:t>Nenne mir 10 relevante deutsche Schlüssel- und Suchbegriffe sowie alternative Formulierungen zum Thema XXX, die in der wissenschaftlichen Literatur häufig verwendet werden.</a:t>
            </a:r>
            <a:endParaRPr lang="de-CH" sz="400" dirty="0"/>
          </a:p>
        </p:txBody>
      </p:sp>
      <p:sp>
        <p:nvSpPr>
          <p:cNvPr id="5" name="Inhaltsplatzhalter 4">
            <a:extLst>
              <a:ext uri="{FF2B5EF4-FFF2-40B4-BE49-F238E27FC236}">
                <a16:creationId xmlns:a16="http://schemas.microsoft.com/office/drawing/2014/main" id="{A4E47CC9-D286-897C-755E-CF3CEA983080}"/>
              </a:ext>
            </a:extLst>
          </p:cNvPr>
          <p:cNvSpPr>
            <a:spLocks noGrp="1"/>
          </p:cNvSpPr>
          <p:nvPr>
            <p:ph sz="quarter" idx="12"/>
          </p:nvPr>
        </p:nvSpPr>
        <p:spPr/>
        <p:txBody>
          <a:bodyPr/>
          <a:lstStyle/>
          <a:p>
            <a:r>
              <a:rPr lang="de-DE" dirty="0"/>
              <a:t>ChatGPT</a:t>
            </a:r>
          </a:p>
          <a:p>
            <a:r>
              <a:rPr lang="de-DE" dirty="0" err="1"/>
              <a:t>Perplexity</a:t>
            </a:r>
            <a:endParaRPr lang="de-CH" dirty="0"/>
          </a:p>
        </p:txBody>
      </p:sp>
    </p:spTree>
    <p:extLst>
      <p:ext uri="{BB962C8B-B14F-4D97-AF65-F5344CB8AC3E}">
        <p14:creationId xmlns:p14="http://schemas.microsoft.com/office/powerpoint/2010/main" val="581894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CEB99-8BEB-4C48-BF46-5AAAED45E61F}"/>
              </a:ext>
            </a:extLst>
          </p:cNvPr>
          <p:cNvSpPr>
            <a:spLocks noGrp="1"/>
          </p:cNvSpPr>
          <p:nvPr>
            <p:ph type="title"/>
          </p:nvPr>
        </p:nvSpPr>
        <p:spPr/>
        <p:txBody>
          <a:bodyPr/>
          <a:lstStyle/>
          <a:p>
            <a:r>
              <a:rPr lang="de-DE" dirty="0"/>
              <a:t>Literatursuche</a:t>
            </a:r>
            <a:endParaRPr lang="de-CH" dirty="0"/>
          </a:p>
        </p:txBody>
      </p:sp>
      <p:sp>
        <p:nvSpPr>
          <p:cNvPr id="6" name="Inhaltsplatzhalter 5">
            <a:extLst>
              <a:ext uri="{FF2B5EF4-FFF2-40B4-BE49-F238E27FC236}">
                <a16:creationId xmlns:a16="http://schemas.microsoft.com/office/drawing/2014/main" id="{13E22197-1D6C-416C-AF56-61676135764A}"/>
              </a:ext>
            </a:extLst>
          </p:cNvPr>
          <p:cNvSpPr>
            <a:spLocks noGrp="1"/>
          </p:cNvSpPr>
          <p:nvPr>
            <p:ph sz="quarter" idx="10"/>
          </p:nvPr>
        </p:nvSpPr>
        <p:spPr/>
        <p:txBody>
          <a:bodyPr/>
          <a:lstStyle/>
          <a:p>
            <a:pPr marL="342900" indent="-342900">
              <a:buFont typeface="Arial" panose="020B0604020202020204" pitchFamily="34" charset="0"/>
              <a:buChar char="•"/>
            </a:pPr>
            <a:r>
              <a:rPr lang="de-DE" dirty="0"/>
              <a:t>Datenbank vorgeben z.B. swissdox.ch, Google Scholar</a:t>
            </a:r>
          </a:p>
          <a:p>
            <a:pPr marL="342900" indent="-342900">
              <a:buFont typeface="Arial" panose="020B0604020202020204" pitchFamily="34" charset="0"/>
              <a:buChar char="•"/>
            </a:pPr>
            <a:r>
              <a:rPr lang="de-DE" dirty="0"/>
              <a:t>Fokus auf Primärquellen</a:t>
            </a:r>
          </a:p>
          <a:p>
            <a:pPr marL="342900" indent="-342900">
              <a:buFont typeface="Arial" panose="020B0604020202020204" pitchFamily="34" charset="0"/>
              <a:buChar char="•"/>
            </a:pPr>
            <a:r>
              <a:rPr lang="de-DE" dirty="0"/>
              <a:t>KI-Antwort </a:t>
            </a:r>
            <a:r>
              <a:rPr lang="de-CH" dirty="0"/>
              <a:t>≠ Quelle</a:t>
            </a:r>
          </a:p>
        </p:txBody>
      </p:sp>
      <p:sp>
        <p:nvSpPr>
          <p:cNvPr id="5" name="Fußzeilenplatzhalter 4">
            <a:extLst>
              <a:ext uri="{FF2B5EF4-FFF2-40B4-BE49-F238E27FC236}">
                <a16:creationId xmlns:a16="http://schemas.microsoft.com/office/drawing/2014/main" id="{5A1564D3-DF1D-4D02-9952-F4D0AD3B0E88}"/>
              </a:ext>
            </a:extLst>
          </p:cNvPr>
          <p:cNvSpPr>
            <a:spLocks noGrp="1"/>
          </p:cNvSpPr>
          <p:nvPr>
            <p:ph type="ftr" sz="quarter" idx="3"/>
          </p:nvPr>
        </p:nvSpPr>
        <p:spPr/>
        <p:txBody>
          <a:bodyPr/>
          <a:lstStyle/>
          <a:p>
            <a:r>
              <a:rPr lang="de-DE"/>
              <a:t>KI-Workshop</a:t>
            </a:r>
            <a:endParaRPr lang="de-DE" dirty="0"/>
          </a:p>
        </p:txBody>
      </p:sp>
      <p:sp>
        <p:nvSpPr>
          <p:cNvPr id="7" name="Foliennummernplatzhalter 6">
            <a:extLst>
              <a:ext uri="{FF2B5EF4-FFF2-40B4-BE49-F238E27FC236}">
                <a16:creationId xmlns:a16="http://schemas.microsoft.com/office/drawing/2014/main" id="{F83C899D-3FE6-451B-9B69-59FEE500EA08}"/>
              </a:ext>
            </a:extLst>
          </p:cNvPr>
          <p:cNvSpPr>
            <a:spLocks noGrp="1"/>
          </p:cNvSpPr>
          <p:nvPr>
            <p:ph type="sldNum" sz="quarter" idx="4"/>
          </p:nvPr>
        </p:nvSpPr>
        <p:spPr/>
        <p:txBody>
          <a:bodyPr/>
          <a:lstStyle/>
          <a:p>
            <a:fld id="{E3857707-9157-A94B-B143-77A610B84AEB}" type="slidenum">
              <a:rPr lang="de-DE" smtClean="0"/>
              <a:pPr/>
              <a:t>35</a:t>
            </a:fld>
            <a:endParaRPr lang="de-DE" dirty="0"/>
          </a:p>
        </p:txBody>
      </p:sp>
    </p:spTree>
    <p:extLst>
      <p:ext uri="{BB962C8B-B14F-4D97-AF65-F5344CB8AC3E}">
        <p14:creationId xmlns:p14="http://schemas.microsoft.com/office/powerpoint/2010/main" val="70839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8C8F5-CD2C-DC7D-D16A-4F8E94D522FB}"/>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CBAC809-7F35-294D-311B-148C88AE65A6}"/>
              </a:ext>
            </a:extLst>
          </p:cNvPr>
          <p:cNvSpPr>
            <a:spLocks noGrp="1"/>
          </p:cNvSpPr>
          <p:nvPr>
            <p:ph type="ftr" sz="quarter" idx="10"/>
          </p:nvPr>
        </p:nvSpPr>
        <p:spPr/>
        <p:txBody>
          <a:bodyPr/>
          <a:lstStyle/>
          <a:p>
            <a:r>
              <a:rPr lang="de-DE"/>
              <a:t>KI-Workshop</a:t>
            </a:r>
            <a:endParaRPr lang="de-DE" dirty="0"/>
          </a:p>
        </p:txBody>
      </p:sp>
      <p:sp>
        <p:nvSpPr>
          <p:cNvPr id="3" name="Foliennummernplatzhalter 2">
            <a:extLst>
              <a:ext uri="{FF2B5EF4-FFF2-40B4-BE49-F238E27FC236}">
                <a16:creationId xmlns:a16="http://schemas.microsoft.com/office/drawing/2014/main" id="{25D575DF-60DB-076D-2AE3-B5E58C0CFD3B}"/>
              </a:ext>
            </a:extLst>
          </p:cNvPr>
          <p:cNvSpPr>
            <a:spLocks noGrp="1"/>
          </p:cNvSpPr>
          <p:nvPr>
            <p:ph type="sldNum" sz="quarter" idx="11"/>
          </p:nvPr>
        </p:nvSpPr>
        <p:spPr/>
        <p:txBody>
          <a:bodyPr/>
          <a:lstStyle/>
          <a:p>
            <a:fld id="{E3857707-9157-A94B-B143-77A610B84AEB}" type="slidenum">
              <a:rPr lang="de-DE" smtClean="0"/>
              <a:pPr/>
              <a:t>36</a:t>
            </a:fld>
            <a:endParaRPr lang="de-DE" dirty="0"/>
          </a:p>
        </p:txBody>
      </p:sp>
      <p:sp>
        <p:nvSpPr>
          <p:cNvPr id="5" name="Titel 4">
            <a:extLst>
              <a:ext uri="{FF2B5EF4-FFF2-40B4-BE49-F238E27FC236}">
                <a16:creationId xmlns:a16="http://schemas.microsoft.com/office/drawing/2014/main" id="{F8CAD34E-A295-DAF8-427D-F9D4DBB65820}"/>
              </a:ext>
            </a:extLst>
          </p:cNvPr>
          <p:cNvSpPr>
            <a:spLocks noGrp="1"/>
          </p:cNvSpPr>
          <p:nvPr>
            <p:ph type="title"/>
          </p:nvPr>
        </p:nvSpPr>
        <p:spPr/>
        <p:txBody>
          <a:bodyPr/>
          <a:lstStyle/>
          <a:p>
            <a:r>
              <a:rPr lang="de-CH" dirty="0"/>
              <a:t>Du bist mein Rechercheassistent. </a:t>
            </a:r>
            <a:br>
              <a:rPr lang="de-CH" dirty="0"/>
            </a:br>
            <a:br>
              <a:rPr lang="de-CH" dirty="0"/>
            </a:br>
            <a:r>
              <a:rPr lang="de-CH" dirty="0"/>
              <a:t>Nenne mir bedeutende Quellen zum Thema XXX. </a:t>
            </a:r>
            <a:br>
              <a:rPr lang="de-CH" dirty="0"/>
            </a:br>
            <a:br>
              <a:rPr lang="de-CH" dirty="0"/>
            </a:br>
            <a:r>
              <a:rPr lang="de-CH" dirty="0"/>
              <a:t>Fokussiere dich auf Primärquellen und durchsuche zuerst swissdox.ch und Google Scholar, bevor du den Suchradius ausweitest.</a:t>
            </a:r>
            <a:br>
              <a:rPr lang="de-CH" dirty="0"/>
            </a:br>
            <a:br>
              <a:rPr lang="de-CH" dirty="0"/>
            </a:br>
            <a:r>
              <a:rPr lang="de-CH" dirty="0"/>
              <a:t>Erstelle eine Liste mit 10 geeigneten Quellen, gib an, wo ich diese finde und warum du sie als geeignet erachtest.</a:t>
            </a:r>
          </a:p>
        </p:txBody>
      </p:sp>
      <p:sp>
        <p:nvSpPr>
          <p:cNvPr id="6" name="Inhaltsplatzhalter 5">
            <a:extLst>
              <a:ext uri="{FF2B5EF4-FFF2-40B4-BE49-F238E27FC236}">
                <a16:creationId xmlns:a16="http://schemas.microsoft.com/office/drawing/2014/main" id="{976B8208-4AF9-A894-5D99-2B4FA942261D}"/>
              </a:ext>
            </a:extLst>
          </p:cNvPr>
          <p:cNvSpPr>
            <a:spLocks noGrp="1"/>
          </p:cNvSpPr>
          <p:nvPr>
            <p:ph sz="quarter" idx="12"/>
          </p:nvPr>
        </p:nvSpPr>
        <p:spPr>
          <a:xfrm>
            <a:off x="7127240" y="328534"/>
            <a:ext cx="1748056" cy="854075"/>
          </a:xfrm>
        </p:spPr>
        <p:txBody>
          <a:bodyPr/>
          <a:lstStyle/>
          <a:p>
            <a:r>
              <a:rPr lang="de-DE" dirty="0" err="1"/>
              <a:t>Perplexity</a:t>
            </a:r>
            <a:endParaRPr lang="de-DE" dirty="0"/>
          </a:p>
          <a:p>
            <a:r>
              <a:rPr lang="de-DE" dirty="0"/>
              <a:t>Wenn ChatGPT, dann Deep Research</a:t>
            </a:r>
            <a:endParaRPr lang="de-CH" dirty="0"/>
          </a:p>
        </p:txBody>
      </p:sp>
    </p:spTree>
    <p:extLst>
      <p:ext uri="{BB962C8B-B14F-4D97-AF65-F5344CB8AC3E}">
        <p14:creationId xmlns:p14="http://schemas.microsoft.com/office/powerpoint/2010/main" val="248377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972B5-8566-9C55-5B7B-A7EB728B3E74}"/>
              </a:ext>
            </a:extLst>
          </p:cNvPr>
          <p:cNvSpPr>
            <a:spLocks noGrp="1"/>
          </p:cNvSpPr>
          <p:nvPr>
            <p:ph type="title"/>
          </p:nvPr>
        </p:nvSpPr>
        <p:spPr/>
        <p:txBody>
          <a:bodyPr/>
          <a:lstStyle/>
          <a:p>
            <a:r>
              <a:rPr lang="de-DE" dirty="0"/>
              <a:t>Umgang mit Quellen</a:t>
            </a:r>
            <a:endParaRPr lang="de-CH" dirty="0"/>
          </a:p>
        </p:txBody>
      </p:sp>
      <p:sp>
        <p:nvSpPr>
          <p:cNvPr id="3" name="Bildplatzhalter 2">
            <a:extLst>
              <a:ext uri="{FF2B5EF4-FFF2-40B4-BE49-F238E27FC236}">
                <a16:creationId xmlns:a16="http://schemas.microsoft.com/office/drawing/2014/main" id="{8BA77A85-60EC-CAF5-36E3-DFD979BAC64A}"/>
              </a:ext>
            </a:extLst>
          </p:cNvPr>
          <p:cNvSpPr>
            <a:spLocks noGrp="1"/>
          </p:cNvSpPr>
          <p:nvPr>
            <p:ph type="pic" sz="quarter" idx="10"/>
          </p:nvPr>
        </p:nvSpPr>
        <p:spPr/>
        <p:txBody>
          <a:bodyPr/>
          <a:lstStyle/>
          <a:p>
            <a:pPr marL="342900" indent="-342900">
              <a:buFont typeface="Arial" panose="020B0604020202020204" pitchFamily="34" charset="0"/>
              <a:buChar char="•"/>
            </a:pPr>
            <a:r>
              <a:rPr lang="de-DE" dirty="0"/>
              <a:t>Bearbeitung mit </a:t>
            </a:r>
            <a:r>
              <a:rPr lang="de-DE" b="1" dirty="0" err="1"/>
              <a:t>ChatPDF</a:t>
            </a:r>
            <a:endParaRPr lang="de-DE" b="1" dirty="0"/>
          </a:p>
          <a:p>
            <a:pPr marL="342900" indent="-342900">
              <a:buFont typeface="Arial" panose="020B0604020202020204" pitchFamily="34" charset="0"/>
              <a:buChar char="•"/>
            </a:pPr>
            <a:r>
              <a:rPr lang="de-DE" dirty="0"/>
              <a:t>Zusammenfassung in </a:t>
            </a:r>
            <a:r>
              <a:rPr lang="de-DE" b="1" dirty="0" err="1"/>
              <a:t>NotebookLM</a:t>
            </a:r>
            <a:endParaRPr lang="de-DE" b="1" dirty="0"/>
          </a:p>
          <a:p>
            <a:pPr marL="342900" indent="-342900">
              <a:buFont typeface="Arial" panose="020B0604020202020204" pitchFamily="34" charset="0"/>
              <a:buChar char="•"/>
            </a:pPr>
            <a:r>
              <a:rPr lang="de-DE" dirty="0"/>
              <a:t>Ablage als Projektdatei im Projektordner</a:t>
            </a:r>
            <a:endParaRPr lang="de-CH" dirty="0"/>
          </a:p>
        </p:txBody>
      </p:sp>
      <p:sp>
        <p:nvSpPr>
          <p:cNvPr id="4" name="Fußzeilenplatzhalter 3">
            <a:extLst>
              <a:ext uri="{FF2B5EF4-FFF2-40B4-BE49-F238E27FC236}">
                <a16:creationId xmlns:a16="http://schemas.microsoft.com/office/drawing/2014/main" id="{81C724C6-FC9E-6FF1-1A8E-1FEA5F23546D}"/>
              </a:ext>
            </a:extLst>
          </p:cNvPr>
          <p:cNvSpPr>
            <a:spLocks noGrp="1"/>
          </p:cNvSpPr>
          <p:nvPr>
            <p:ph type="ftr" sz="quarter" idx="3"/>
          </p:nvPr>
        </p:nvSpPr>
        <p:spPr/>
        <p:txBody>
          <a:bodyPr/>
          <a:lstStyle/>
          <a:p>
            <a:r>
              <a:rPr lang="de-DE"/>
              <a:t>KI-Workshop</a:t>
            </a:r>
            <a:endParaRPr lang="de-DE" dirty="0"/>
          </a:p>
        </p:txBody>
      </p:sp>
      <p:sp>
        <p:nvSpPr>
          <p:cNvPr id="5" name="Foliennummernplatzhalter 4">
            <a:extLst>
              <a:ext uri="{FF2B5EF4-FFF2-40B4-BE49-F238E27FC236}">
                <a16:creationId xmlns:a16="http://schemas.microsoft.com/office/drawing/2014/main" id="{9A8C01DC-EEA5-8B6B-CFB8-3D4285D88584}"/>
              </a:ext>
            </a:extLst>
          </p:cNvPr>
          <p:cNvSpPr>
            <a:spLocks noGrp="1"/>
          </p:cNvSpPr>
          <p:nvPr>
            <p:ph type="sldNum" sz="quarter" idx="4"/>
          </p:nvPr>
        </p:nvSpPr>
        <p:spPr/>
        <p:txBody>
          <a:bodyPr/>
          <a:lstStyle/>
          <a:p>
            <a:fld id="{E3857707-9157-A94B-B143-77A610B84AEB}" type="slidenum">
              <a:rPr lang="de-DE" smtClean="0"/>
              <a:pPr/>
              <a:t>37</a:t>
            </a:fld>
            <a:endParaRPr lang="de-DE" dirty="0"/>
          </a:p>
        </p:txBody>
      </p:sp>
    </p:spTree>
    <p:extLst>
      <p:ext uri="{BB962C8B-B14F-4D97-AF65-F5344CB8AC3E}">
        <p14:creationId xmlns:p14="http://schemas.microsoft.com/office/powerpoint/2010/main" val="127211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F66A4-02B9-70C6-7F7C-141520583CC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9BA4FA2-6589-14B3-EFCC-24BBC2ED0E35}"/>
              </a:ext>
            </a:extLst>
          </p:cNvPr>
          <p:cNvSpPr>
            <a:spLocks noGrp="1"/>
          </p:cNvSpPr>
          <p:nvPr>
            <p:ph type="title"/>
          </p:nvPr>
        </p:nvSpPr>
        <p:spPr/>
        <p:txBody>
          <a:bodyPr/>
          <a:lstStyle/>
          <a:p>
            <a:r>
              <a:rPr lang="de-DE" dirty="0"/>
              <a:t>Daten auswerten</a:t>
            </a:r>
            <a:endParaRPr lang="de-CH" dirty="0"/>
          </a:p>
        </p:txBody>
      </p:sp>
      <p:sp>
        <p:nvSpPr>
          <p:cNvPr id="3" name="Bildplatzhalter 2">
            <a:extLst>
              <a:ext uri="{FF2B5EF4-FFF2-40B4-BE49-F238E27FC236}">
                <a16:creationId xmlns:a16="http://schemas.microsoft.com/office/drawing/2014/main" id="{C4AF0BD3-8E3B-33C6-1C12-A682417BFC48}"/>
              </a:ext>
            </a:extLst>
          </p:cNvPr>
          <p:cNvSpPr>
            <a:spLocks noGrp="1"/>
          </p:cNvSpPr>
          <p:nvPr>
            <p:ph type="pic" sz="quarter" idx="10"/>
          </p:nvPr>
        </p:nvSpPr>
        <p:spPr/>
        <p:txBody>
          <a:bodyPr/>
          <a:lstStyle/>
          <a:p>
            <a:pPr marL="342900" indent="-342900">
              <a:buFont typeface="Arial" panose="020B0604020202020204" pitchFamily="34" charset="0"/>
              <a:buChar char="•"/>
            </a:pPr>
            <a:r>
              <a:rPr lang="de-DE" dirty="0"/>
              <a:t>Daten anonymisieren</a:t>
            </a:r>
          </a:p>
          <a:p>
            <a:pPr marL="342900" indent="-342900">
              <a:buFont typeface="Arial" panose="020B0604020202020204" pitchFamily="34" charset="0"/>
              <a:buChar char="•"/>
            </a:pPr>
            <a:r>
              <a:rPr lang="de-DE" dirty="0"/>
              <a:t>Auswertung mittels Claude AI</a:t>
            </a:r>
          </a:p>
          <a:p>
            <a:pPr marL="342900" indent="-342900">
              <a:buFont typeface="Arial" panose="020B0604020202020204" pitchFamily="34" charset="0"/>
              <a:buChar char="•"/>
            </a:pPr>
            <a:r>
              <a:rPr lang="de-DE" dirty="0"/>
              <a:t>Methode vorgeben und Ergebnisse kritisch kontrollieren!</a:t>
            </a:r>
          </a:p>
          <a:p>
            <a:pPr marL="342900" indent="-342900">
              <a:buFont typeface="Arial" panose="020B0604020202020204" pitchFamily="34" charset="0"/>
              <a:buChar char="•"/>
            </a:pPr>
            <a:r>
              <a:rPr lang="de-DE" dirty="0"/>
              <a:t>Arbeitet hier Schritt für Schritt, damit ihr die Kontrolle behalten könnt!</a:t>
            </a:r>
          </a:p>
          <a:p>
            <a:pPr marL="342900" indent="-342900">
              <a:buFont typeface="Arial" panose="020B0604020202020204" pitchFamily="34" charset="0"/>
              <a:buChar char="•"/>
            </a:pPr>
            <a:r>
              <a:rPr lang="de-DE" dirty="0"/>
              <a:t>Diagramm (Balken, Linien, Kreis), Farben und Arten der Daten (Prozent, Menge etc.) können vorgegeben werden</a:t>
            </a:r>
            <a:endParaRPr lang="de-CH" dirty="0"/>
          </a:p>
        </p:txBody>
      </p:sp>
      <p:sp>
        <p:nvSpPr>
          <p:cNvPr id="4" name="Fußzeilenplatzhalter 3">
            <a:extLst>
              <a:ext uri="{FF2B5EF4-FFF2-40B4-BE49-F238E27FC236}">
                <a16:creationId xmlns:a16="http://schemas.microsoft.com/office/drawing/2014/main" id="{564C9F0B-96F5-C8F8-7AAC-03F1ECF052A5}"/>
              </a:ext>
            </a:extLst>
          </p:cNvPr>
          <p:cNvSpPr>
            <a:spLocks noGrp="1"/>
          </p:cNvSpPr>
          <p:nvPr>
            <p:ph type="ftr" sz="quarter" idx="3"/>
          </p:nvPr>
        </p:nvSpPr>
        <p:spPr/>
        <p:txBody>
          <a:bodyPr/>
          <a:lstStyle/>
          <a:p>
            <a:r>
              <a:rPr lang="de-DE"/>
              <a:t>KI-Workshop</a:t>
            </a:r>
            <a:endParaRPr lang="de-DE" dirty="0"/>
          </a:p>
        </p:txBody>
      </p:sp>
      <p:sp>
        <p:nvSpPr>
          <p:cNvPr id="5" name="Foliennummernplatzhalter 4">
            <a:extLst>
              <a:ext uri="{FF2B5EF4-FFF2-40B4-BE49-F238E27FC236}">
                <a16:creationId xmlns:a16="http://schemas.microsoft.com/office/drawing/2014/main" id="{750DE886-8DE8-213A-3872-58634EF8EA44}"/>
              </a:ext>
            </a:extLst>
          </p:cNvPr>
          <p:cNvSpPr>
            <a:spLocks noGrp="1"/>
          </p:cNvSpPr>
          <p:nvPr>
            <p:ph type="sldNum" sz="quarter" idx="4"/>
          </p:nvPr>
        </p:nvSpPr>
        <p:spPr/>
        <p:txBody>
          <a:bodyPr/>
          <a:lstStyle/>
          <a:p>
            <a:fld id="{E3857707-9157-A94B-B143-77A610B84AEB}" type="slidenum">
              <a:rPr lang="de-DE" smtClean="0"/>
              <a:pPr/>
              <a:t>38</a:t>
            </a:fld>
            <a:endParaRPr lang="de-DE" dirty="0"/>
          </a:p>
        </p:txBody>
      </p:sp>
    </p:spTree>
    <p:extLst>
      <p:ext uri="{BB962C8B-B14F-4D97-AF65-F5344CB8AC3E}">
        <p14:creationId xmlns:p14="http://schemas.microsoft.com/office/powerpoint/2010/main" val="414033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845CFAB-D698-4697-1DF0-98C495CD1625}"/>
              </a:ext>
            </a:extLst>
          </p:cNvPr>
          <p:cNvSpPr>
            <a:spLocks noGrp="1"/>
          </p:cNvSpPr>
          <p:nvPr>
            <p:ph type="ftr" sz="quarter" idx="10"/>
          </p:nvPr>
        </p:nvSpPr>
        <p:spPr/>
        <p:txBody>
          <a:bodyPr/>
          <a:lstStyle/>
          <a:p>
            <a:r>
              <a:rPr lang="de-DE"/>
              <a:t>KI-Workshop</a:t>
            </a:r>
            <a:endParaRPr lang="de-DE" dirty="0"/>
          </a:p>
        </p:txBody>
      </p:sp>
      <p:sp>
        <p:nvSpPr>
          <p:cNvPr id="3" name="Foliennummernplatzhalter 2">
            <a:extLst>
              <a:ext uri="{FF2B5EF4-FFF2-40B4-BE49-F238E27FC236}">
                <a16:creationId xmlns:a16="http://schemas.microsoft.com/office/drawing/2014/main" id="{46B08546-FD3D-D288-0A58-EBB3A54C5279}"/>
              </a:ext>
            </a:extLst>
          </p:cNvPr>
          <p:cNvSpPr>
            <a:spLocks noGrp="1"/>
          </p:cNvSpPr>
          <p:nvPr>
            <p:ph type="sldNum" sz="quarter" idx="11"/>
          </p:nvPr>
        </p:nvSpPr>
        <p:spPr/>
        <p:txBody>
          <a:bodyPr/>
          <a:lstStyle/>
          <a:p>
            <a:fld id="{E3857707-9157-A94B-B143-77A610B84AEB}" type="slidenum">
              <a:rPr lang="de-DE" smtClean="0"/>
              <a:pPr/>
              <a:t>39</a:t>
            </a:fld>
            <a:endParaRPr lang="de-DE" dirty="0"/>
          </a:p>
        </p:txBody>
      </p:sp>
      <p:sp>
        <p:nvSpPr>
          <p:cNvPr id="5" name="Inhaltsplatzhalter 4">
            <a:extLst>
              <a:ext uri="{FF2B5EF4-FFF2-40B4-BE49-F238E27FC236}">
                <a16:creationId xmlns:a16="http://schemas.microsoft.com/office/drawing/2014/main" id="{709753DF-A618-741D-FC10-5F2396F95FE0}"/>
              </a:ext>
            </a:extLst>
          </p:cNvPr>
          <p:cNvSpPr>
            <a:spLocks noGrp="1"/>
          </p:cNvSpPr>
          <p:nvPr>
            <p:ph sz="quarter" idx="12"/>
          </p:nvPr>
        </p:nvSpPr>
        <p:spPr/>
        <p:txBody>
          <a:bodyPr/>
          <a:lstStyle/>
          <a:p>
            <a:r>
              <a:rPr lang="de-DE" dirty="0"/>
              <a:t>Claude AI</a:t>
            </a:r>
            <a:endParaRPr lang="de-CH" dirty="0"/>
          </a:p>
        </p:txBody>
      </p:sp>
      <p:sp>
        <p:nvSpPr>
          <p:cNvPr id="6" name="Rectangle 1">
            <a:extLst>
              <a:ext uri="{FF2B5EF4-FFF2-40B4-BE49-F238E27FC236}">
                <a16:creationId xmlns:a16="http://schemas.microsoft.com/office/drawing/2014/main" id="{0B1BE6A0-B441-09B4-9C70-4EE7599282B0}"/>
              </a:ext>
            </a:extLst>
          </p:cNvPr>
          <p:cNvSpPr>
            <a:spLocks noGrp="1" noChangeArrowheads="1"/>
          </p:cNvSpPr>
          <p:nvPr>
            <p:ph type="title"/>
          </p:nvPr>
        </p:nvSpPr>
        <p:spPr bwMode="auto">
          <a:xfrm>
            <a:off x="525293" y="1656994"/>
            <a:ext cx="7228057" cy="2723859"/>
          </a:xfrm>
          <a:prstGeom prst="rect">
            <a:avLst/>
          </a:prstGeom>
        </p:spPr>
        <p:txBody>
          <a:bodyPr>
            <a:noAutofit/>
          </a:bodyPr>
          <a:lstStyle/>
          <a:p>
            <a:r>
              <a:rPr lang="de-DE" altLang="de-DE" dirty="0"/>
              <a:t>Du bist Datenanalyst und wir werten nun die </a:t>
            </a:r>
            <a:r>
              <a:rPr lang="de-DE" altLang="de-DE" dirty="0" err="1"/>
              <a:t>quanitative</a:t>
            </a:r>
            <a:r>
              <a:rPr lang="de-DE" altLang="de-DE" dirty="0"/>
              <a:t> (und vereinzelt qualitative) Umfrage zur KI-Nutzung in der Kaufmännischen Berufsbildung der Kantone Basel-Land und Basel-Stadt aus. </a:t>
            </a:r>
            <a:br>
              <a:rPr lang="de-DE" altLang="de-DE" dirty="0"/>
            </a:br>
            <a:br>
              <a:rPr lang="de-DE" altLang="de-DE" dirty="0"/>
            </a:br>
            <a:r>
              <a:rPr lang="de-DE" altLang="de-DE" dirty="0"/>
              <a:t>Verwende bitte ausschliesslich die Knowledge-Datei "Antworten_bereinigt_final.xlsx".</a:t>
            </a:r>
            <a:br>
              <a:rPr lang="de-DE" altLang="de-DE" dirty="0"/>
            </a:br>
            <a:endParaRPr lang="de-DE" altLang="de-DE" dirty="0"/>
          </a:p>
          <a:p>
            <a:r>
              <a:rPr lang="de-DE" altLang="de-DE" dirty="0"/>
              <a:t>Lese bitte als erstes die Daten ein und sag mir ob dir irgendein Datensatz als unrealistisch oder komisch vorkommt, denn ich noch aussortieren müsste?</a:t>
            </a:r>
          </a:p>
        </p:txBody>
      </p:sp>
    </p:spTree>
    <p:extLst>
      <p:ext uri="{BB962C8B-B14F-4D97-AF65-F5344CB8AC3E}">
        <p14:creationId xmlns:p14="http://schemas.microsoft.com/office/powerpoint/2010/main" val="65668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44833-9357-4EF1-81AA-5ADEEBD0576A}"/>
              </a:ext>
            </a:extLst>
          </p:cNvPr>
          <p:cNvSpPr>
            <a:spLocks noGrp="1"/>
          </p:cNvSpPr>
          <p:nvPr>
            <p:ph type="title"/>
          </p:nvPr>
        </p:nvSpPr>
        <p:spPr/>
        <p:txBody>
          <a:bodyPr/>
          <a:lstStyle/>
          <a:p>
            <a:r>
              <a:rPr lang="de-DE" dirty="0">
                <a:solidFill>
                  <a:srgbClr val="FFC000"/>
                </a:solidFill>
                <a:hlinkClick r:id="rId2">
                  <a:extLst>
                    <a:ext uri="{A12FA001-AC4F-418D-AE19-62706E023703}">
                      <ahyp:hlinkClr xmlns:ahyp="http://schemas.microsoft.com/office/drawing/2018/hyperlinkcolor" val="tx"/>
                    </a:ext>
                  </a:extLst>
                </a:hlinkClick>
              </a:rPr>
              <a:t>Quickdraw</a:t>
            </a:r>
            <a:endParaRPr lang="de-CH" dirty="0">
              <a:solidFill>
                <a:srgbClr val="FFC000"/>
              </a:solidFill>
            </a:endParaRPr>
          </a:p>
        </p:txBody>
      </p:sp>
      <p:pic>
        <p:nvPicPr>
          <p:cNvPr id="7" name="Inhaltsplatzhalter 6" descr="The image displays a yellow background with six black icons representing various objects: a cello, a cooler box, a parrot, a speedboat, a t-shirt, and an alarm clock.&#10;&#10;KI-generierte Inhalte können fehlerhaft sein.">
            <a:extLst>
              <a:ext uri="{FF2B5EF4-FFF2-40B4-BE49-F238E27FC236}">
                <a16:creationId xmlns:a16="http://schemas.microsoft.com/office/drawing/2014/main" id="{66F1FB76-9924-7FBF-AAC6-B93B0D248F9A}"/>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rcRect l="22082" r="18337"/>
          <a:stretch>
            <a:fillRect/>
          </a:stretch>
        </p:blipFill>
        <p:spPr>
          <a:xfrm>
            <a:off x="985665" y="896938"/>
            <a:ext cx="3695440" cy="3848726"/>
          </a:xfrm>
        </p:spPr>
      </p:pic>
      <p:sp>
        <p:nvSpPr>
          <p:cNvPr id="4" name="Fußzeilenplatzhalter 3">
            <a:extLst>
              <a:ext uri="{FF2B5EF4-FFF2-40B4-BE49-F238E27FC236}">
                <a16:creationId xmlns:a16="http://schemas.microsoft.com/office/drawing/2014/main" id="{DEFB7049-0438-4B8E-84A1-DE04933942BF}"/>
              </a:ext>
            </a:extLst>
          </p:cNvPr>
          <p:cNvSpPr>
            <a:spLocks noGrp="1"/>
          </p:cNvSpPr>
          <p:nvPr>
            <p:ph type="ftr" sz="quarter" idx="3"/>
          </p:nvPr>
        </p:nvSpPr>
        <p:spPr>
          <a:xfrm>
            <a:off x="732817" y="4904981"/>
            <a:ext cx="4166886" cy="210893"/>
          </a:xfrm>
        </p:spPr>
        <p:txBody>
          <a:bodyPr/>
          <a:lstStyle/>
          <a:p>
            <a:r>
              <a:rPr lang="de-DE"/>
              <a:t>KI-Workshop</a:t>
            </a:r>
            <a:endParaRPr lang="de-DE" dirty="0"/>
          </a:p>
        </p:txBody>
      </p:sp>
      <p:sp>
        <p:nvSpPr>
          <p:cNvPr id="6" name="Foliennummernplatzhalter 5">
            <a:extLst>
              <a:ext uri="{FF2B5EF4-FFF2-40B4-BE49-F238E27FC236}">
                <a16:creationId xmlns:a16="http://schemas.microsoft.com/office/drawing/2014/main" id="{13953EAF-1D1B-42B2-A9F7-771610FED23D}"/>
              </a:ext>
            </a:extLst>
          </p:cNvPr>
          <p:cNvSpPr>
            <a:spLocks noGrp="1"/>
          </p:cNvSpPr>
          <p:nvPr>
            <p:ph type="sldNum" sz="quarter" idx="4"/>
          </p:nvPr>
        </p:nvSpPr>
        <p:spPr>
          <a:xfrm>
            <a:off x="1577" y="4888959"/>
            <a:ext cx="525293" cy="225667"/>
          </a:xfrm>
        </p:spPr>
        <p:txBody>
          <a:bodyPr/>
          <a:lstStyle/>
          <a:p>
            <a:fld id="{E3857707-9157-A94B-B143-77A610B84AEB}" type="slidenum">
              <a:rPr lang="de-DE" smtClean="0"/>
              <a:pPr/>
              <a:t>4</a:t>
            </a:fld>
            <a:endParaRPr lang="de-DE" dirty="0"/>
          </a:p>
        </p:txBody>
      </p:sp>
      <p:pic>
        <p:nvPicPr>
          <p:cNvPr id="9" name="Grafik 8" descr="The image is a diagram showing a series of hand-drawn musical instruments, primarily focusing on the cello, with annotations indicating the neural network's ability to recognize and rank the accuracy of the drawings.&#10;&#10;KI-generierte Inhalte können fehlerhaft sein.">
            <a:extLst>
              <a:ext uri="{FF2B5EF4-FFF2-40B4-BE49-F238E27FC236}">
                <a16:creationId xmlns:a16="http://schemas.microsoft.com/office/drawing/2014/main" id="{3845C058-1E38-0CEF-722D-4D33BFA6F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7638" y="896938"/>
            <a:ext cx="3120922" cy="3848726"/>
          </a:xfrm>
          <a:prstGeom prst="rect">
            <a:avLst/>
          </a:prstGeom>
        </p:spPr>
      </p:pic>
    </p:spTree>
    <p:extLst>
      <p:ext uri="{BB962C8B-B14F-4D97-AF65-F5344CB8AC3E}">
        <p14:creationId xmlns:p14="http://schemas.microsoft.com/office/powerpoint/2010/main" val="256745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50F37-6107-D56F-0C35-BE3BB9139CF3}"/>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21903A3-AF89-EAD8-E3FC-CADC1984D1DB}"/>
              </a:ext>
            </a:extLst>
          </p:cNvPr>
          <p:cNvSpPr>
            <a:spLocks noGrp="1"/>
          </p:cNvSpPr>
          <p:nvPr>
            <p:ph type="ftr" sz="quarter" idx="10"/>
          </p:nvPr>
        </p:nvSpPr>
        <p:spPr/>
        <p:txBody>
          <a:bodyPr/>
          <a:lstStyle/>
          <a:p>
            <a:r>
              <a:rPr lang="de-DE"/>
              <a:t>KI-Workshop</a:t>
            </a:r>
            <a:endParaRPr lang="de-DE" dirty="0"/>
          </a:p>
        </p:txBody>
      </p:sp>
      <p:sp>
        <p:nvSpPr>
          <p:cNvPr id="3" name="Foliennummernplatzhalter 2">
            <a:extLst>
              <a:ext uri="{FF2B5EF4-FFF2-40B4-BE49-F238E27FC236}">
                <a16:creationId xmlns:a16="http://schemas.microsoft.com/office/drawing/2014/main" id="{F21530B1-EC5A-C269-FCA3-ACDDF600D338}"/>
              </a:ext>
            </a:extLst>
          </p:cNvPr>
          <p:cNvSpPr>
            <a:spLocks noGrp="1"/>
          </p:cNvSpPr>
          <p:nvPr>
            <p:ph type="sldNum" sz="quarter" idx="11"/>
          </p:nvPr>
        </p:nvSpPr>
        <p:spPr/>
        <p:txBody>
          <a:bodyPr/>
          <a:lstStyle/>
          <a:p>
            <a:fld id="{E3857707-9157-A94B-B143-77A610B84AEB}" type="slidenum">
              <a:rPr lang="de-DE" smtClean="0"/>
              <a:pPr/>
              <a:t>40</a:t>
            </a:fld>
            <a:endParaRPr lang="de-DE" dirty="0"/>
          </a:p>
        </p:txBody>
      </p:sp>
      <p:sp>
        <p:nvSpPr>
          <p:cNvPr id="5" name="Inhaltsplatzhalter 4">
            <a:extLst>
              <a:ext uri="{FF2B5EF4-FFF2-40B4-BE49-F238E27FC236}">
                <a16:creationId xmlns:a16="http://schemas.microsoft.com/office/drawing/2014/main" id="{A04097BF-7075-AD12-1D40-C7A995DBB719}"/>
              </a:ext>
            </a:extLst>
          </p:cNvPr>
          <p:cNvSpPr>
            <a:spLocks noGrp="1"/>
          </p:cNvSpPr>
          <p:nvPr>
            <p:ph sz="quarter" idx="12"/>
          </p:nvPr>
        </p:nvSpPr>
        <p:spPr/>
        <p:txBody>
          <a:bodyPr/>
          <a:lstStyle/>
          <a:p>
            <a:r>
              <a:rPr lang="de-DE" dirty="0"/>
              <a:t>Claude AI</a:t>
            </a:r>
            <a:endParaRPr lang="de-CH" dirty="0"/>
          </a:p>
        </p:txBody>
      </p:sp>
      <p:sp>
        <p:nvSpPr>
          <p:cNvPr id="6" name="Rectangle 1">
            <a:extLst>
              <a:ext uri="{FF2B5EF4-FFF2-40B4-BE49-F238E27FC236}">
                <a16:creationId xmlns:a16="http://schemas.microsoft.com/office/drawing/2014/main" id="{0A547AAA-5E48-60AA-953B-8CF3FEA1CC59}"/>
              </a:ext>
            </a:extLst>
          </p:cNvPr>
          <p:cNvSpPr>
            <a:spLocks noGrp="1" noChangeArrowheads="1"/>
          </p:cNvSpPr>
          <p:nvPr>
            <p:ph type="title"/>
          </p:nvPr>
        </p:nvSpPr>
        <p:spPr bwMode="auto">
          <a:xfrm>
            <a:off x="525293" y="1656994"/>
            <a:ext cx="7228057" cy="2723859"/>
          </a:xfrm>
          <a:prstGeom prst="rect">
            <a:avLst/>
          </a:prstGeom>
        </p:spPr>
        <p:txBody>
          <a:bodyPr>
            <a:noAutofit/>
          </a:bodyPr>
          <a:lstStyle/>
          <a:p>
            <a:r>
              <a:rPr lang="de-DE" altLang="de-DE" dirty="0"/>
              <a:t>Berechne nun nach Häufigkeit in % der Gesamtteilnehmerzahl, wie viele Frauen und Männer an der Umfrage teilgenommen haben und wie viel das Geschlecht nicht angegeben haben.</a:t>
            </a:r>
            <a:br>
              <a:rPr lang="de-DE" altLang="de-DE" dirty="0"/>
            </a:br>
            <a:br>
              <a:rPr lang="de-DE" altLang="de-DE" dirty="0"/>
            </a:br>
            <a:r>
              <a:rPr lang="de-DE" altLang="de-DE" dirty="0"/>
              <a:t>Unterscheide zudem nach Lernenden und Lehrpersonen.</a:t>
            </a:r>
          </a:p>
        </p:txBody>
      </p:sp>
    </p:spTree>
    <p:extLst>
      <p:ext uri="{BB962C8B-B14F-4D97-AF65-F5344CB8AC3E}">
        <p14:creationId xmlns:p14="http://schemas.microsoft.com/office/powerpoint/2010/main" val="544540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AD4339-EBFF-4B34-9536-14FDA0739A65}"/>
              </a:ext>
            </a:extLst>
          </p:cNvPr>
          <p:cNvSpPr>
            <a:spLocks noGrp="1"/>
          </p:cNvSpPr>
          <p:nvPr>
            <p:ph type="title"/>
          </p:nvPr>
        </p:nvSpPr>
        <p:spPr/>
        <p:txBody>
          <a:bodyPr/>
          <a:lstStyle/>
          <a:p>
            <a:r>
              <a:rPr lang="de-DE" dirty="0"/>
              <a:t>Schreibhilfe</a:t>
            </a:r>
            <a:endParaRPr lang="de-CH" dirty="0"/>
          </a:p>
        </p:txBody>
      </p:sp>
      <p:sp>
        <p:nvSpPr>
          <p:cNvPr id="5" name="Inhaltsplatzhalter 4">
            <a:extLst>
              <a:ext uri="{FF2B5EF4-FFF2-40B4-BE49-F238E27FC236}">
                <a16:creationId xmlns:a16="http://schemas.microsoft.com/office/drawing/2014/main" id="{699EBFA7-C138-96D8-05E4-E597C328DCD6}"/>
              </a:ext>
            </a:extLst>
          </p:cNvPr>
          <p:cNvSpPr>
            <a:spLocks noGrp="1"/>
          </p:cNvSpPr>
          <p:nvPr>
            <p:ph sz="quarter" idx="10"/>
          </p:nvPr>
        </p:nvSpPr>
        <p:spPr/>
        <p:txBody>
          <a:bodyPr/>
          <a:lstStyle/>
          <a:p>
            <a:r>
              <a:rPr lang="de-DE" dirty="0"/>
              <a:t>Während dem Schreiben</a:t>
            </a:r>
          </a:p>
          <a:p>
            <a:pPr marL="342900" indent="-342900">
              <a:buFont typeface="Arial" panose="020B0604020202020204" pitchFamily="34" charset="0"/>
              <a:buChar char="•"/>
            </a:pPr>
            <a:r>
              <a:rPr lang="de-DE" dirty="0"/>
              <a:t>Grammarly</a:t>
            </a:r>
          </a:p>
          <a:p>
            <a:pPr marL="342900" indent="-342900">
              <a:buFont typeface="Arial" panose="020B0604020202020204" pitchFamily="34" charset="0"/>
              <a:buChar char="•"/>
            </a:pPr>
            <a:r>
              <a:rPr lang="de-DE" dirty="0" err="1"/>
              <a:t>Quillbot</a:t>
            </a:r>
            <a:endParaRPr lang="de-CH" dirty="0"/>
          </a:p>
          <a:p>
            <a:pPr marL="342900" indent="-342900">
              <a:buFont typeface="Arial" panose="020B0604020202020204" pitchFamily="34" charset="0"/>
              <a:buChar char="•"/>
            </a:pPr>
            <a:endParaRPr lang="de-CH" dirty="0"/>
          </a:p>
          <a:p>
            <a:r>
              <a:rPr lang="de-CH" dirty="0"/>
              <a:t>Desktop Plugins verfügbar</a:t>
            </a:r>
            <a:endParaRPr lang="de-DE" dirty="0"/>
          </a:p>
        </p:txBody>
      </p:sp>
      <p:sp>
        <p:nvSpPr>
          <p:cNvPr id="7" name="Inhaltsplatzhalter 6">
            <a:extLst>
              <a:ext uri="{FF2B5EF4-FFF2-40B4-BE49-F238E27FC236}">
                <a16:creationId xmlns:a16="http://schemas.microsoft.com/office/drawing/2014/main" id="{8516ED30-377C-7C7E-D19D-CA4333FC8B36}"/>
              </a:ext>
            </a:extLst>
          </p:cNvPr>
          <p:cNvSpPr>
            <a:spLocks noGrp="1"/>
          </p:cNvSpPr>
          <p:nvPr>
            <p:ph sz="quarter" idx="11"/>
          </p:nvPr>
        </p:nvSpPr>
        <p:spPr/>
        <p:txBody>
          <a:bodyPr/>
          <a:lstStyle/>
          <a:p>
            <a:r>
              <a:rPr lang="de-DE" dirty="0"/>
              <a:t>Zur Optimierung</a:t>
            </a:r>
          </a:p>
          <a:p>
            <a:pPr marL="342900" indent="-342900">
              <a:buFont typeface="Arial" panose="020B0604020202020204" pitchFamily="34" charset="0"/>
              <a:buChar char="•"/>
            </a:pPr>
            <a:r>
              <a:rPr lang="de-DE" dirty="0"/>
              <a:t>DeepL Write</a:t>
            </a:r>
          </a:p>
          <a:p>
            <a:pPr marL="342900" indent="-342900">
              <a:buFont typeface="Arial" panose="020B0604020202020204" pitchFamily="34" charset="0"/>
              <a:buChar char="•"/>
            </a:pPr>
            <a:r>
              <a:rPr lang="de-DE" dirty="0" err="1"/>
              <a:t>Quillbot</a:t>
            </a:r>
            <a:endParaRPr lang="de-DE" dirty="0"/>
          </a:p>
          <a:p>
            <a:pPr marL="342900" indent="-342900">
              <a:buFont typeface="Arial" panose="020B0604020202020204" pitchFamily="34" charset="0"/>
              <a:buChar char="•"/>
            </a:pPr>
            <a:endParaRPr lang="de-DE" dirty="0"/>
          </a:p>
          <a:p>
            <a:r>
              <a:rPr lang="de-DE" dirty="0"/>
              <a:t>Nur Sätze oder maximal Absätze umformulieren lassen, damit der Kontext kontrolliert werden kann und der Sinn erhalten bleibt!</a:t>
            </a:r>
            <a:endParaRPr lang="de-CH" dirty="0"/>
          </a:p>
        </p:txBody>
      </p:sp>
      <p:sp>
        <p:nvSpPr>
          <p:cNvPr id="4" name="Fußzeilenplatzhalter 3">
            <a:extLst>
              <a:ext uri="{FF2B5EF4-FFF2-40B4-BE49-F238E27FC236}">
                <a16:creationId xmlns:a16="http://schemas.microsoft.com/office/drawing/2014/main" id="{F1A8E35F-4ED7-4C72-B78A-04D72C0CC4A9}"/>
              </a:ext>
            </a:extLst>
          </p:cNvPr>
          <p:cNvSpPr>
            <a:spLocks noGrp="1"/>
          </p:cNvSpPr>
          <p:nvPr>
            <p:ph type="ftr" sz="quarter" idx="3"/>
          </p:nvPr>
        </p:nvSpPr>
        <p:spPr/>
        <p:txBody>
          <a:bodyPr/>
          <a:lstStyle/>
          <a:p>
            <a:r>
              <a:rPr lang="de-DE"/>
              <a:t>KI-Workshop</a:t>
            </a:r>
            <a:endParaRPr lang="de-DE" dirty="0"/>
          </a:p>
        </p:txBody>
      </p:sp>
      <p:sp>
        <p:nvSpPr>
          <p:cNvPr id="6" name="Foliennummernplatzhalter 5">
            <a:extLst>
              <a:ext uri="{FF2B5EF4-FFF2-40B4-BE49-F238E27FC236}">
                <a16:creationId xmlns:a16="http://schemas.microsoft.com/office/drawing/2014/main" id="{3545346E-4C77-4B1A-95A0-B367AAA7A421}"/>
              </a:ext>
            </a:extLst>
          </p:cNvPr>
          <p:cNvSpPr>
            <a:spLocks noGrp="1"/>
          </p:cNvSpPr>
          <p:nvPr>
            <p:ph type="sldNum" sz="quarter" idx="4"/>
          </p:nvPr>
        </p:nvSpPr>
        <p:spPr/>
        <p:txBody>
          <a:bodyPr/>
          <a:lstStyle/>
          <a:p>
            <a:fld id="{E3857707-9157-A94B-B143-77A610B84AEB}" type="slidenum">
              <a:rPr lang="de-DE" smtClean="0"/>
              <a:pPr/>
              <a:t>41</a:t>
            </a:fld>
            <a:endParaRPr lang="de-DE" dirty="0"/>
          </a:p>
        </p:txBody>
      </p:sp>
    </p:spTree>
    <p:extLst>
      <p:ext uri="{BB962C8B-B14F-4D97-AF65-F5344CB8AC3E}">
        <p14:creationId xmlns:p14="http://schemas.microsoft.com/office/powerpoint/2010/main" val="65004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B6EFF-035D-44D7-8BAA-7FBFFE059EB2}"/>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F742768-611F-9A46-AA07-8ABE619DCBA4}"/>
              </a:ext>
            </a:extLst>
          </p:cNvPr>
          <p:cNvSpPr>
            <a:spLocks noGrp="1"/>
          </p:cNvSpPr>
          <p:nvPr>
            <p:ph type="ftr" sz="quarter" idx="10"/>
          </p:nvPr>
        </p:nvSpPr>
        <p:spPr/>
        <p:txBody>
          <a:bodyPr/>
          <a:lstStyle/>
          <a:p>
            <a:r>
              <a:rPr lang="de-DE"/>
              <a:t>KI-Workshop</a:t>
            </a:r>
            <a:endParaRPr lang="de-DE" dirty="0"/>
          </a:p>
        </p:txBody>
      </p:sp>
      <p:sp>
        <p:nvSpPr>
          <p:cNvPr id="3" name="Foliennummernplatzhalter 2">
            <a:extLst>
              <a:ext uri="{FF2B5EF4-FFF2-40B4-BE49-F238E27FC236}">
                <a16:creationId xmlns:a16="http://schemas.microsoft.com/office/drawing/2014/main" id="{7E96E60F-A0A9-3D8D-3FBD-BCCF684B8F39}"/>
              </a:ext>
            </a:extLst>
          </p:cNvPr>
          <p:cNvSpPr>
            <a:spLocks noGrp="1"/>
          </p:cNvSpPr>
          <p:nvPr>
            <p:ph type="sldNum" sz="quarter" idx="11"/>
          </p:nvPr>
        </p:nvSpPr>
        <p:spPr/>
        <p:txBody>
          <a:bodyPr/>
          <a:lstStyle/>
          <a:p>
            <a:fld id="{E3857707-9157-A94B-B143-77A610B84AEB}" type="slidenum">
              <a:rPr lang="de-DE" smtClean="0"/>
              <a:pPr/>
              <a:t>42</a:t>
            </a:fld>
            <a:endParaRPr lang="de-DE" dirty="0"/>
          </a:p>
        </p:txBody>
      </p:sp>
      <p:sp>
        <p:nvSpPr>
          <p:cNvPr id="5" name="Titel 4">
            <a:extLst>
              <a:ext uri="{FF2B5EF4-FFF2-40B4-BE49-F238E27FC236}">
                <a16:creationId xmlns:a16="http://schemas.microsoft.com/office/drawing/2014/main" id="{F2E4272D-3C49-3017-7C4E-70A22FDBF64E}"/>
              </a:ext>
            </a:extLst>
          </p:cNvPr>
          <p:cNvSpPr>
            <a:spLocks noGrp="1"/>
          </p:cNvSpPr>
          <p:nvPr>
            <p:ph type="title"/>
          </p:nvPr>
        </p:nvSpPr>
        <p:spPr/>
        <p:txBody>
          <a:bodyPr/>
          <a:lstStyle/>
          <a:p>
            <a:r>
              <a:rPr lang="de-CH" dirty="0"/>
              <a:t>Überarbeite diesen Absatz sprachlich (Grammatik, Stil), ohne den Inhalt zu verändern.</a:t>
            </a:r>
            <a:br>
              <a:rPr lang="de-CH" dirty="0"/>
            </a:br>
            <a:br>
              <a:rPr lang="de-CH" dirty="0"/>
            </a:br>
            <a:r>
              <a:rPr lang="de-CH" dirty="0"/>
              <a:t>Zeige mir alle Änderungsvorschläge transparent auf.</a:t>
            </a:r>
          </a:p>
        </p:txBody>
      </p:sp>
      <p:sp>
        <p:nvSpPr>
          <p:cNvPr id="6" name="Inhaltsplatzhalter 5">
            <a:extLst>
              <a:ext uri="{FF2B5EF4-FFF2-40B4-BE49-F238E27FC236}">
                <a16:creationId xmlns:a16="http://schemas.microsoft.com/office/drawing/2014/main" id="{8369AE57-5618-FEC0-AE4C-E66D8C4BC252}"/>
              </a:ext>
            </a:extLst>
          </p:cNvPr>
          <p:cNvSpPr>
            <a:spLocks noGrp="1"/>
          </p:cNvSpPr>
          <p:nvPr>
            <p:ph sz="quarter" idx="12"/>
          </p:nvPr>
        </p:nvSpPr>
        <p:spPr/>
        <p:txBody>
          <a:bodyPr/>
          <a:lstStyle/>
          <a:p>
            <a:r>
              <a:rPr lang="de-DE" dirty="0"/>
              <a:t>Wenn ChatGPT, dann Änderungen sichtbar machen</a:t>
            </a:r>
            <a:endParaRPr lang="de-CH" dirty="0"/>
          </a:p>
        </p:txBody>
      </p:sp>
    </p:spTree>
    <p:extLst>
      <p:ext uri="{BB962C8B-B14F-4D97-AF65-F5344CB8AC3E}">
        <p14:creationId xmlns:p14="http://schemas.microsoft.com/office/powerpoint/2010/main" val="396436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BE99D-603D-2835-ABAC-9700D0BB53CD}"/>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F2A9A58-C420-DF52-CD90-9506E577883C}"/>
              </a:ext>
            </a:extLst>
          </p:cNvPr>
          <p:cNvSpPr>
            <a:spLocks noGrp="1"/>
          </p:cNvSpPr>
          <p:nvPr>
            <p:ph type="ftr" sz="quarter" idx="10"/>
          </p:nvPr>
        </p:nvSpPr>
        <p:spPr/>
        <p:txBody>
          <a:bodyPr/>
          <a:lstStyle/>
          <a:p>
            <a:r>
              <a:rPr lang="de-DE"/>
              <a:t>KI-Workshop</a:t>
            </a:r>
            <a:endParaRPr lang="de-DE" dirty="0"/>
          </a:p>
        </p:txBody>
      </p:sp>
      <p:sp>
        <p:nvSpPr>
          <p:cNvPr id="3" name="Foliennummernplatzhalter 2">
            <a:extLst>
              <a:ext uri="{FF2B5EF4-FFF2-40B4-BE49-F238E27FC236}">
                <a16:creationId xmlns:a16="http://schemas.microsoft.com/office/drawing/2014/main" id="{56C33CB0-7993-C7AA-6013-BDBE8630EB03}"/>
              </a:ext>
            </a:extLst>
          </p:cNvPr>
          <p:cNvSpPr>
            <a:spLocks noGrp="1"/>
          </p:cNvSpPr>
          <p:nvPr>
            <p:ph type="sldNum" sz="quarter" idx="11"/>
          </p:nvPr>
        </p:nvSpPr>
        <p:spPr/>
        <p:txBody>
          <a:bodyPr/>
          <a:lstStyle/>
          <a:p>
            <a:fld id="{E3857707-9157-A94B-B143-77A610B84AEB}" type="slidenum">
              <a:rPr lang="de-DE" smtClean="0"/>
              <a:pPr/>
              <a:t>43</a:t>
            </a:fld>
            <a:endParaRPr lang="de-DE" dirty="0"/>
          </a:p>
        </p:txBody>
      </p:sp>
      <p:sp>
        <p:nvSpPr>
          <p:cNvPr id="5" name="Titel 4">
            <a:extLst>
              <a:ext uri="{FF2B5EF4-FFF2-40B4-BE49-F238E27FC236}">
                <a16:creationId xmlns:a16="http://schemas.microsoft.com/office/drawing/2014/main" id="{3203C953-863D-7FCF-17B2-3E26A7620DB8}"/>
              </a:ext>
            </a:extLst>
          </p:cNvPr>
          <p:cNvSpPr>
            <a:spLocks noGrp="1"/>
          </p:cNvSpPr>
          <p:nvPr>
            <p:ph type="title"/>
          </p:nvPr>
        </p:nvSpPr>
        <p:spPr/>
        <p:txBody>
          <a:bodyPr/>
          <a:lstStyle/>
          <a:p>
            <a:r>
              <a:rPr lang="de-CH" dirty="0"/>
              <a:t>Formuliere diesen Satz/ Absatz akademisch um, ohne neue Inhalte hinzuzufügen und ohne den Kontext zu verlieren.</a:t>
            </a:r>
          </a:p>
        </p:txBody>
      </p:sp>
      <p:sp>
        <p:nvSpPr>
          <p:cNvPr id="6" name="Inhaltsplatzhalter 5">
            <a:extLst>
              <a:ext uri="{FF2B5EF4-FFF2-40B4-BE49-F238E27FC236}">
                <a16:creationId xmlns:a16="http://schemas.microsoft.com/office/drawing/2014/main" id="{486E554E-36B6-B833-BCBD-6FC19E37405D}"/>
              </a:ext>
            </a:extLst>
          </p:cNvPr>
          <p:cNvSpPr>
            <a:spLocks noGrp="1"/>
          </p:cNvSpPr>
          <p:nvPr>
            <p:ph sz="quarter" idx="12"/>
          </p:nvPr>
        </p:nvSpPr>
        <p:spPr/>
        <p:txBody>
          <a:bodyPr/>
          <a:lstStyle/>
          <a:p>
            <a:r>
              <a:rPr lang="de-DE" dirty="0"/>
              <a:t>ChatGPT</a:t>
            </a:r>
            <a:endParaRPr lang="de-CH" dirty="0"/>
          </a:p>
        </p:txBody>
      </p:sp>
    </p:spTree>
    <p:extLst>
      <p:ext uri="{BB962C8B-B14F-4D97-AF65-F5344CB8AC3E}">
        <p14:creationId xmlns:p14="http://schemas.microsoft.com/office/powerpoint/2010/main" val="2890680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F4550-BC8B-1641-F9DC-FBA303BA5A1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6F1A4F-1972-70D5-CEFE-B102BCAD577D}"/>
              </a:ext>
            </a:extLst>
          </p:cNvPr>
          <p:cNvSpPr>
            <a:spLocks noGrp="1"/>
          </p:cNvSpPr>
          <p:nvPr>
            <p:ph type="title"/>
          </p:nvPr>
        </p:nvSpPr>
        <p:spPr/>
        <p:txBody>
          <a:bodyPr/>
          <a:lstStyle/>
          <a:p>
            <a:r>
              <a:rPr lang="de-DE" dirty="0"/>
              <a:t>Gestalten</a:t>
            </a:r>
            <a:endParaRPr lang="de-CH" dirty="0"/>
          </a:p>
        </p:txBody>
      </p:sp>
      <p:sp>
        <p:nvSpPr>
          <p:cNvPr id="5" name="Inhaltsplatzhalter 4">
            <a:extLst>
              <a:ext uri="{FF2B5EF4-FFF2-40B4-BE49-F238E27FC236}">
                <a16:creationId xmlns:a16="http://schemas.microsoft.com/office/drawing/2014/main" id="{1DB66535-A2CD-AF4F-6570-141B4AE7E56E}"/>
              </a:ext>
            </a:extLst>
          </p:cNvPr>
          <p:cNvSpPr>
            <a:spLocks noGrp="1"/>
          </p:cNvSpPr>
          <p:nvPr>
            <p:ph sz="quarter" idx="10"/>
          </p:nvPr>
        </p:nvSpPr>
        <p:spPr/>
        <p:txBody>
          <a:bodyPr/>
          <a:lstStyle/>
          <a:p>
            <a:pPr marL="342900" indent="-342900">
              <a:buFont typeface="Arial" panose="020B0604020202020204" pitchFamily="34" charset="0"/>
              <a:buChar char="•"/>
            </a:pPr>
            <a:r>
              <a:rPr lang="de-DE" dirty="0"/>
              <a:t>Nutzt eigene KI-Bilder für die ansprechende Gestaltung eurer Dokumentation und/oder Präsentation</a:t>
            </a:r>
          </a:p>
          <a:p>
            <a:pPr marL="525463" lvl="1" indent="-342900"/>
            <a:r>
              <a:rPr lang="de-DE" dirty="0"/>
              <a:t>Passenden Stil wählen, durchziehen</a:t>
            </a:r>
            <a:br>
              <a:rPr lang="de-DE" dirty="0"/>
            </a:br>
            <a:r>
              <a:rPr lang="de-DE" dirty="0"/>
              <a:t>(Inspiration: IMI-Prompt/ </a:t>
            </a:r>
            <a:r>
              <a:rPr lang="de-DE" dirty="0">
                <a:hlinkClick r:id="rId2"/>
              </a:rPr>
              <a:t>Artikel</a:t>
            </a:r>
            <a:r>
              <a:rPr lang="de-DE" dirty="0"/>
              <a:t>)</a:t>
            </a:r>
          </a:p>
          <a:p>
            <a:pPr marL="525463" lvl="1" indent="-342900"/>
            <a:r>
              <a:rPr lang="de-DE" dirty="0"/>
              <a:t>Mit Farbcodes arbeiten</a:t>
            </a:r>
          </a:p>
          <a:p>
            <a:pPr marL="342900" indent="-342900">
              <a:buFont typeface="Arial" panose="020B0604020202020204" pitchFamily="34" charset="0"/>
              <a:buChar char="•"/>
            </a:pPr>
            <a:r>
              <a:rPr lang="de-DE" dirty="0"/>
              <a:t>Grafische Dekorationselemente mit KI erstellen</a:t>
            </a:r>
          </a:p>
          <a:p>
            <a:pPr marL="525463" lvl="1" indent="-342900"/>
            <a:r>
              <a:rPr lang="de-DE" dirty="0"/>
              <a:t>Eigene Icons</a:t>
            </a:r>
          </a:p>
          <a:p>
            <a:pPr marL="525463" lvl="1" indent="-342900"/>
            <a:r>
              <a:rPr lang="de-DE" dirty="0"/>
              <a:t>Titelbild, Kopf-/</a:t>
            </a:r>
            <a:r>
              <a:rPr lang="de-DE" dirty="0" err="1"/>
              <a:t>Fusszeile</a:t>
            </a:r>
            <a:endParaRPr lang="de-DE" dirty="0"/>
          </a:p>
          <a:p>
            <a:pPr marL="525463" lvl="1" indent="-342900"/>
            <a:endParaRPr lang="de-DE" dirty="0"/>
          </a:p>
        </p:txBody>
      </p:sp>
      <p:sp>
        <p:nvSpPr>
          <p:cNvPr id="4" name="Fußzeilenplatzhalter 3">
            <a:extLst>
              <a:ext uri="{FF2B5EF4-FFF2-40B4-BE49-F238E27FC236}">
                <a16:creationId xmlns:a16="http://schemas.microsoft.com/office/drawing/2014/main" id="{8C4C3A63-455A-7B8A-63DF-5B289126B1D6}"/>
              </a:ext>
            </a:extLst>
          </p:cNvPr>
          <p:cNvSpPr>
            <a:spLocks noGrp="1"/>
          </p:cNvSpPr>
          <p:nvPr>
            <p:ph type="ftr" sz="quarter" idx="3"/>
          </p:nvPr>
        </p:nvSpPr>
        <p:spPr/>
        <p:txBody>
          <a:bodyPr/>
          <a:lstStyle/>
          <a:p>
            <a:r>
              <a:rPr lang="de-DE"/>
              <a:t>KI-Workshop</a:t>
            </a:r>
            <a:endParaRPr lang="de-DE" dirty="0"/>
          </a:p>
        </p:txBody>
      </p:sp>
      <p:sp>
        <p:nvSpPr>
          <p:cNvPr id="6" name="Foliennummernplatzhalter 5">
            <a:extLst>
              <a:ext uri="{FF2B5EF4-FFF2-40B4-BE49-F238E27FC236}">
                <a16:creationId xmlns:a16="http://schemas.microsoft.com/office/drawing/2014/main" id="{5C7DD09C-6F72-9046-6434-CC7BAE2EF03D}"/>
              </a:ext>
            </a:extLst>
          </p:cNvPr>
          <p:cNvSpPr>
            <a:spLocks noGrp="1"/>
          </p:cNvSpPr>
          <p:nvPr>
            <p:ph type="sldNum" sz="quarter" idx="4"/>
          </p:nvPr>
        </p:nvSpPr>
        <p:spPr/>
        <p:txBody>
          <a:bodyPr/>
          <a:lstStyle/>
          <a:p>
            <a:fld id="{E3857707-9157-A94B-B143-77A610B84AEB}" type="slidenum">
              <a:rPr lang="de-DE" smtClean="0"/>
              <a:pPr/>
              <a:t>44</a:t>
            </a:fld>
            <a:endParaRPr lang="de-DE" dirty="0"/>
          </a:p>
        </p:txBody>
      </p:sp>
      <p:pic>
        <p:nvPicPr>
          <p:cNvPr id="9" name="Grafik 8" descr="112+ Flat Illustration Ideas 2026 - Custom Flat Design Illustrations &amp;  Images | 99designs">
            <a:extLst>
              <a:ext uri="{FF2B5EF4-FFF2-40B4-BE49-F238E27FC236}">
                <a16:creationId xmlns:a16="http://schemas.microsoft.com/office/drawing/2014/main" id="{22114A28-F5CA-2282-5308-04D85E2D437F}"/>
              </a:ext>
            </a:extLst>
          </p:cNvPr>
          <p:cNvPicPr>
            <a:picLocks noChangeAspect="1"/>
          </p:cNvPicPr>
          <p:nvPr/>
        </p:nvPicPr>
        <p:blipFill>
          <a:blip r:embed="rId3"/>
          <a:srcRect t="14913" b="14935"/>
          <a:stretch>
            <a:fillRect/>
          </a:stretch>
        </p:blipFill>
        <p:spPr>
          <a:xfrm>
            <a:off x="6575136" y="3348228"/>
            <a:ext cx="1981026" cy="1392517"/>
          </a:xfrm>
          <a:prstGeom prst="rect">
            <a:avLst/>
          </a:prstGeom>
        </p:spPr>
      </p:pic>
    </p:spTree>
    <p:extLst>
      <p:ext uri="{BB962C8B-B14F-4D97-AF65-F5344CB8AC3E}">
        <p14:creationId xmlns:p14="http://schemas.microsoft.com/office/powerpoint/2010/main" val="148095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53319-64FE-9151-BC70-A318826E4EC8}"/>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DA34C77-1F1F-A492-FCDE-F083BB3C38BA}"/>
              </a:ext>
            </a:extLst>
          </p:cNvPr>
          <p:cNvSpPr>
            <a:spLocks noGrp="1"/>
          </p:cNvSpPr>
          <p:nvPr>
            <p:ph type="ftr" sz="quarter" idx="10"/>
          </p:nvPr>
        </p:nvSpPr>
        <p:spPr/>
        <p:txBody>
          <a:bodyPr/>
          <a:lstStyle/>
          <a:p>
            <a:r>
              <a:rPr lang="de-DE"/>
              <a:t>KI-Workshop</a:t>
            </a:r>
            <a:endParaRPr lang="de-DE" dirty="0"/>
          </a:p>
        </p:txBody>
      </p:sp>
      <p:sp>
        <p:nvSpPr>
          <p:cNvPr id="3" name="Foliennummernplatzhalter 2">
            <a:extLst>
              <a:ext uri="{FF2B5EF4-FFF2-40B4-BE49-F238E27FC236}">
                <a16:creationId xmlns:a16="http://schemas.microsoft.com/office/drawing/2014/main" id="{0F7FD3BD-456D-B37D-B96A-3A51B468A5D0}"/>
              </a:ext>
            </a:extLst>
          </p:cNvPr>
          <p:cNvSpPr>
            <a:spLocks noGrp="1"/>
          </p:cNvSpPr>
          <p:nvPr>
            <p:ph type="sldNum" sz="quarter" idx="11"/>
          </p:nvPr>
        </p:nvSpPr>
        <p:spPr/>
        <p:txBody>
          <a:bodyPr/>
          <a:lstStyle/>
          <a:p>
            <a:fld id="{E3857707-9157-A94B-B143-77A610B84AEB}" type="slidenum">
              <a:rPr lang="de-DE" smtClean="0"/>
              <a:pPr/>
              <a:t>45</a:t>
            </a:fld>
            <a:endParaRPr lang="de-DE" dirty="0"/>
          </a:p>
        </p:txBody>
      </p:sp>
      <p:sp>
        <p:nvSpPr>
          <p:cNvPr id="5" name="Titel 4">
            <a:extLst>
              <a:ext uri="{FF2B5EF4-FFF2-40B4-BE49-F238E27FC236}">
                <a16:creationId xmlns:a16="http://schemas.microsoft.com/office/drawing/2014/main" id="{2F14585B-AF41-8801-41D8-124BB6BCD29D}"/>
              </a:ext>
            </a:extLst>
          </p:cNvPr>
          <p:cNvSpPr>
            <a:spLocks noGrp="1"/>
          </p:cNvSpPr>
          <p:nvPr>
            <p:ph type="title"/>
          </p:nvPr>
        </p:nvSpPr>
        <p:spPr/>
        <p:txBody>
          <a:bodyPr/>
          <a:lstStyle/>
          <a:p>
            <a:r>
              <a:rPr lang="de-DE" dirty="0"/>
              <a:t>Erstelle eine Grafik im 2d Flat Illustration Design von … .</a:t>
            </a:r>
            <a:br>
              <a:rPr lang="de-DE" dirty="0"/>
            </a:br>
            <a:br>
              <a:rPr lang="de-DE" dirty="0"/>
            </a:br>
            <a:r>
              <a:rPr lang="de-DE" dirty="0"/>
              <a:t>Verhältnis: 16:9</a:t>
            </a:r>
            <a:br>
              <a:rPr lang="de-DE" dirty="0"/>
            </a:br>
            <a:br>
              <a:rPr lang="de-DE" dirty="0"/>
            </a:br>
            <a:r>
              <a:rPr lang="de-DE" dirty="0"/>
              <a:t>Hintergrund: transparent</a:t>
            </a:r>
            <a:br>
              <a:rPr lang="de-DE" dirty="0"/>
            </a:br>
            <a:br>
              <a:rPr lang="de-DE" dirty="0"/>
            </a:br>
            <a:r>
              <a:rPr lang="de-DE" dirty="0"/>
              <a:t>Farben: Gold (</a:t>
            </a:r>
            <a:r>
              <a:rPr lang="de-CH" dirty="0"/>
              <a:t>#FFD700), Olivgrün (#808000)</a:t>
            </a:r>
          </a:p>
        </p:txBody>
      </p:sp>
      <p:sp>
        <p:nvSpPr>
          <p:cNvPr id="6" name="Inhaltsplatzhalter 5">
            <a:extLst>
              <a:ext uri="{FF2B5EF4-FFF2-40B4-BE49-F238E27FC236}">
                <a16:creationId xmlns:a16="http://schemas.microsoft.com/office/drawing/2014/main" id="{170B0EAF-FB86-D966-6557-A4F9129FA505}"/>
              </a:ext>
            </a:extLst>
          </p:cNvPr>
          <p:cNvSpPr>
            <a:spLocks noGrp="1"/>
          </p:cNvSpPr>
          <p:nvPr>
            <p:ph sz="quarter" idx="12"/>
          </p:nvPr>
        </p:nvSpPr>
        <p:spPr/>
        <p:txBody>
          <a:bodyPr/>
          <a:lstStyle/>
          <a:p>
            <a:r>
              <a:rPr lang="de-DE" dirty="0"/>
              <a:t>ChatGPT</a:t>
            </a:r>
          </a:p>
          <a:p>
            <a:r>
              <a:rPr lang="de-DE" dirty="0"/>
              <a:t>Gemini</a:t>
            </a:r>
          </a:p>
          <a:p>
            <a:r>
              <a:rPr lang="de-DE" dirty="0" err="1"/>
              <a:t>Canva</a:t>
            </a:r>
            <a:r>
              <a:rPr lang="de-DE" dirty="0"/>
              <a:t> AI</a:t>
            </a:r>
            <a:endParaRPr lang="de-CH" dirty="0"/>
          </a:p>
        </p:txBody>
      </p:sp>
      <p:pic>
        <p:nvPicPr>
          <p:cNvPr id="8" name="Grafik 7">
            <a:extLst>
              <a:ext uri="{FF2B5EF4-FFF2-40B4-BE49-F238E27FC236}">
                <a16:creationId xmlns:a16="http://schemas.microsoft.com/office/drawing/2014/main" id="{2EFA95AF-5123-6CA5-1400-56B9E34011C9}"/>
              </a:ext>
            </a:extLst>
          </p:cNvPr>
          <p:cNvPicPr>
            <a:picLocks noChangeAspect="1"/>
          </p:cNvPicPr>
          <p:nvPr/>
        </p:nvPicPr>
        <p:blipFill>
          <a:blip r:embed="rId2"/>
          <a:stretch>
            <a:fillRect/>
          </a:stretch>
        </p:blipFill>
        <p:spPr>
          <a:xfrm>
            <a:off x="3172805" y="2936921"/>
            <a:ext cx="2798389" cy="1865593"/>
          </a:xfrm>
          <a:prstGeom prst="rect">
            <a:avLst/>
          </a:prstGeom>
        </p:spPr>
      </p:pic>
    </p:spTree>
    <p:extLst>
      <p:ext uri="{BB962C8B-B14F-4D97-AF65-F5344CB8AC3E}">
        <p14:creationId xmlns:p14="http://schemas.microsoft.com/office/powerpoint/2010/main" val="3074268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C535C-B6CE-CE8F-851D-586DB1E700B5}"/>
              </a:ext>
            </a:extLst>
          </p:cNvPr>
          <p:cNvSpPr>
            <a:spLocks noGrp="1"/>
          </p:cNvSpPr>
          <p:nvPr>
            <p:ph type="title"/>
          </p:nvPr>
        </p:nvSpPr>
        <p:spPr/>
        <p:txBody>
          <a:bodyPr/>
          <a:lstStyle/>
          <a:p>
            <a:r>
              <a:rPr lang="de-DE" dirty="0"/>
              <a:t>Quellen zitieren</a:t>
            </a:r>
            <a:endParaRPr lang="de-CH" dirty="0"/>
          </a:p>
        </p:txBody>
      </p:sp>
      <p:sp>
        <p:nvSpPr>
          <p:cNvPr id="3" name="Inhaltsplatzhalter 2">
            <a:extLst>
              <a:ext uri="{FF2B5EF4-FFF2-40B4-BE49-F238E27FC236}">
                <a16:creationId xmlns:a16="http://schemas.microsoft.com/office/drawing/2014/main" id="{3CE30FFD-59FD-06B3-8091-D20BB3377E77}"/>
              </a:ext>
            </a:extLst>
          </p:cNvPr>
          <p:cNvSpPr>
            <a:spLocks noGrp="1"/>
          </p:cNvSpPr>
          <p:nvPr>
            <p:ph sz="quarter" idx="10"/>
          </p:nvPr>
        </p:nvSpPr>
        <p:spPr/>
        <p:txBody>
          <a:bodyPr/>
          <a:lstStyle/>
          <a:p>
            <a:pPr marL="342900" indent="-342900">
              <a:buFont typeface="Arial" panose="020B0604020202020204" pitchFamily="34" charset="0"/>
              <a:buChar char="•"/>
            </a:pPr>
            <a:r>
              <a:rPr lang="de-DE" dirty="0"/>
              <a:t>Erstellung mit </a:t>
            </a:r>
            <a:r>
              <a:rPr lang="de-DE" b="1" dirty="0"/>
              <a:t>Word</a:t>
            </a:r>
            <a:r>
              <a:rPr lang="de-DE" dirty="0"/>
              <a:t> empfohlen</a:t>
            </a:r>
          </a:p>
          <a:p>
            <a:pPr marL="342900" indent="-342900">
              <a:buFont typeface="Arial" panose="020B0604020202020204" pitchFamily="34" charset="0"/>
              <a:buChar char="•"/>
            </a:pPr>
            <a:r>
              <a:rPr lang="de-DE" dirty="0"/>
              <a:t>KI-Quellenangaben sind oft </a:t>
            </a:r>
            <a:r>
              <a:rPr lang="de-DE" u="sng" dirty="0">
                <a:solidFill>
                  <a:srgbClr val="C00000"/>
                </a:solidFill>
              </a:rPr>
              <a:t>nicht zuverlässig</a:t>
            </a:r>
          </a:p>
          <a:p>
            <a:pPr marL="342900" indent="-342900">
              <a:buFont typeface="Arial" panose="020B0604020202020204" pitchFamily="34" charset="0"/>
              <a:buChar char="•"/>
            </a:pPr>
            <a:r>
              <a:rPr lang="de-DE" dirty="0"/>
              <a:t>Mögliche Hilfsmittel:</a:t>
            </a:r>
          </a:p>
          <a:p>
            <a:pPr marL="525463" lvl="1" indent="-342900"/>
            <a:r>
              <a:rPr lang="de-DE" dirty="0" err="1">
                <a:hlinkClick r:id="rId2"/>
              </a:rPr>
              <a:t>Zoterobib</a:t>
            </a:r>
            <a:endParaRPr lang="de-DE" dirty="0"/>
          </a:p>
          <a:p>
            <a:pPr marL="525463" lvl="1" indent="-342900"/>
            <a:r>
              <a:rPr lang="de-DE" dirty="0" err="1"/>
              <a:t>Quillbot</a:t>
            </a:r>
            <a:r>
              <a:rPr lang="de-DE" dirty="0"/>
              <a:t> (</a:t>
            </a:r>
            <a:r>
              <a:rPr lang="de-DE" dirty="0" err="1"/>
              <a:t>Citation</a:t>
            </a:r>
            <a:r>
              <a:rPr lang="de-DE" dirty="0"/>
              <a:t> Generator)</a:t>
            </a:r>
          </a:p>
          <a:p>
            <a:pPr marL="525463" lvl="1" indent="-342900"/>
            <a:r>
              <a:rPr lang="de-DE" dirty="0"/>
              <a:t>Lehrpersonen anfragen!</a:t>
            </a:r>
          </a:p>
          <a:p>
            <a:pPr marL="525463" lvl="1" indent="-342900"/>
            <a:endParaRPr lang="de-CH" dirty="0"/>
          </a:p>
        </p:txBody>
      </p:sp>
      <p:sp>
        <p:nvSpPr>
          <p:cNvPr id="4" name="Fußzeilenplatzhalter 3">
            <a:extLst>
              <a:ext uri="{FF2B5EF4-FFF2-40B4-BE49-F238E27FC236}">
                <a16:creationId xmlns:a16="http://schemas.microsoft.com/office/drawing/2014/main" id="{BC6FAE60-03B1-A87C-97AB-EDAA909BAB2D}"/>
              </a:ext>
            </a:extLst>
          </p:cNvPr>
          <p:cNvSpPr>
            <a:spLocks noGrp="1"/>
          </p:cNvSpPr>
          <p:nvPr>
            <p:ph type="ftr" sz="quarter" idx="3"/>
          </p:nvPr>
        </p:nvSpPr>
        <p:spPr/>
        <p:txBody>
          <a:bodyPr/>
          <a:lstStyle/>
          <a:p>
            <a:r>
              <a:rPr lang="de-DE"/>
              <a:t>KI-Workshop</a:t>
            </a:r>
            <a:endParaRPr lang="de-DE" dirty="0"/>
          </a:p>
        </p:txBody>
      </p:sp>
      <p:sp>
        <p:nvSpPr>
          <p:cNvPr id="5" name="Foliennummernplatzhalter 4">
            <a:extLst>
              <a:ext uri="{FF2B5EF4-FFF2-40B4-BE49-F238E27FC236}">
                <a16:creationId xmlns:a16="http://schemas.microsoft.com/office/drawing/2014/main" id="{3AE8CEE1-6565-2574-004D-87E09365FD60}"/>
              </a:ext>
            </a:extLst>
          </p:cNvPr>
          <p:cNvSpPr>
            <a:spLocks noGrp="1"/>
          </p:cNvSpPr>
          <p:nvPr>
            <p:ph type="sldNum" sz="quarter" idx="4"/>
          </p:nvPr>
        </p:nvSpPr>
        <p:spPr/>
        <p:txBody>
          <a:bodyPr/>
          <a:lstStyle/>
          <a:p>
            <a:fld id="{E3857707-9157-A94B-B143-77A610B84AEB}" type="slidenum">
              <a:rPr lang="de-DE" smtClean="0"/>
              <a:pPr/>
              <a:t>46</a:t>
            </a:fld>
            <a:endParaRPr lang="de-DE" dirty="0"/>
          </a:p>
        </p:txBody>
      </p:sp>
    </p:spTree>
    <p:extLst>
      <p:ext uri="{BB962C8B-B14F-4D97-AF65-F5344CB8AC3E}">
        <p14:creationId xmlns:p14="http://schemas.microsoft.com/office/powerpoint/2010/main" val="321255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EF70F-0574-F90A-46D7-CFAF7EBE053C}"/>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83D475B-82FA-E4D6-E7AC-B70D827FDD94}"/>
              </a:ext>
            </a:extLst>
          </p:cNvPr>
          <p:cNvSpPr>
            <a:spLocks noGrp="1"/>
          </p:cNvSpPr>
          <p:nvPr>
            <p:ph type="ftr" sz="quarter" idx="10"/>
          </p:nvPr>
        </p:nvSpPr>
        <p:spPr/>
        <p:txBody>
          <a:bodyPr/>
          <a:lstStyle/>
          <a:p>
            <a:r>
              <a:rPr lang="de-DE"/>
              <a:t>KI-Workshop</a:t>
            </a:r>
            <a:endParaRPr lang="de-DE" dirty="0"/>
          </a:p>
        </p:txBody>
      </p:sp>
      <p:sp>
        <p:nvSpPr>
          <p:cNvPr id="3" name="Foliennummernplatzhalter 2">
            <a:extLst>
              <a:ext uri="{FF2B5EF4-FFF2-40B4-BE49-F238E27FC236}">
                <a16:creationId xmlns:a16="http://schemas.microsoft.com/office/drawing/2014/main" id="{066C375B-A317-B19A-50D1-9C9EB6C46B04}"/>
              </a:ext>
            </a:extLst>
          </p:cNvPr>
          <p:cNvSpPr>
            <a:spLocks noGrp="1"/>
          </p:cNvSpPr>
          <p:nvPr>
            <p:ph type="sldNum" sz="quarter" idx="11"/>
          </p:nvPr>
        </p:nvSpPr>
        <p:spPr/>
        <p:txBody>
          <a:bodyPr/>
          <a:lstStyle/>
          <a:p>
            <a:fld id="{E3857707-9157-A94B-B143-77A610B84AEB}" type="slidenum">
              <a:rPr lang="de-DE" smtClean="0"/>
              <a:pPr/>
              <a:t>47</a:t>
            </a:fld>
            <a:endParaRPr lang="de-DE" dirty="0"/>
          </a:p>
        </p:txBody>
      </p:sp>
      <p:sp>
        <p:nvSpPr>
          <p:cNvPr id="5" name="Titel 4">
            <a:extLst>
              <a:ext uri="{FF2B5EF4-FFF2-40B4-BE49-F238E27FC236}">
                <a16:creationId xmlns:a16="http://schemas.microsoft.com/office/drawing/2014/main" id="{031B9C74-9DCC-089B-DFF4-3EC489CE7901}"/>
              </a:ext>
            </a:extLst>
          </p:cNvPr>
          <p:cNvSpPr>
            <a:spLocks noGrp="1"/>
          </p:cNvSpPr>
          <p:nvPr>
            <p:ph type="title"/>
          </p:nvPr>
        </p:nvSpPr>
        <p:spPr/>
        <p:txBody>
          <a:bodyPr/>
          <a:lstStyle/>
          <a:p>
            <a:r>
              <a:rPr lang="de-CH" sz="1200" dirty="0"/>
              <a:t>Du bist Expertin/Experte für APA-Zitierstil (APA 7) im deutschsprachigen Raum.</a:t>
            </a:r>
            <a:br>
              <a:rPr lang="de-CH" sz="1200" dirty="0"/>
            </a:br>
            <a:r>
              <a:rPr lang="de-CH" sz="1200" dirty="0"/>
              <a:t>Bitte beachte dabei:</a:t>
            </a:r>
            <a:br>
              <a:rPr lang="de-CH" sz="1200" dirty="0"/>
            </a:br>
            <a:r>
              <a:rPr lang="de-CH" sz="1200" dirty="0"/>
              <a:t>– Im Fliess­text wird mit Kurzbelegen zitiert: (Nachname/Firma, Jahr, Seitenzahl falls vorhanden)</a:t>
            </a:r>
            <a:br>
              <a:rPr lang="de-CH" sz="1200" dirty="0"/>
            </a:br>
            <a:r>
              <a:rPr lang="de-CH" sz="1200" dirty="0"/>
              <a:t>– Direktzitate stehen in Anführungszeichen</a:t>
            </a:r>
            <a:br>
              <a:rPr lang="de-CH" sz="1200" dirty="0"/>
            </a:br>
            <a:r>
              <a:rPr lang="de-CH" sz="1200" dirty="0"/>
              <a:t>– Paraphrasen ohne Anführungszeichen, aber mit Kurzbeleg</a:t>
            </a:r>
            <a:br>
              <a:rPr lang="de-CH" sz="1200" dirty="0"/>
            </a:br>
            <a:r>
              <a:rPr lang="de-CH" sz="1200" dirty="0"/>
              <a:t>– Seitenangabe mit „S.“</a:t>
            </a:r>
            <a:br>
              <a:rPr lang="de-CH" sz="1200" dirty="0"/>
            </a:br>
            <a:r>
              <a:rPr lang="de-CH" sz="1200" dirty="0"/>
              <a:t>– Beispiel Kurzbeleg: (Friedrich, 1997, S. 17)</a:t>
            </a:r>
            <a:br>
              <a:rPr lang="de-CH" sz="1200" dirty="0"/>
            </a:br>
            <a:br>
              <a:rPr lang="de-CH" sz="1200" dirty="0"/>
            </a:br>
            <a:r>
              <a:rPr lang="de-CH" sz="1200" dirty="0"/>
              <a:t>Liefere mir bitte:</a:t>
            </a:r>
            <a:br>
              <a:rPr lang="de-CH" sz="1200" dirty="0"/>
            </a:br>
            <a:r>
              <a:rPr lang="de-CH" sz="1200" dirty="0"/>
              <a:t>APA-Literaturverzeichnis-Eintrag für diese Quelle: …</a:t>
            </a:r>
            <a:br>
              <a:rPr lang="de-CH" sz="1200" dirty="0"/>
            </a:br>
            <a:r>
              <a:rPr lang="de-CH" sz="1200" dirty="0"/>
              <a:t>Der von mir verwendete Inhalt befindet sich auf S. 8</a:t>
            </a:r>
            <a:br>
              <a:rPr lang="de-CH" sz="1200" dirty="0"/>
            </a:br>
            <a:br>
              <a:rPr lang="de-CH" sz="1200" dirty="0"/>
            </a:br>
            <a:r>
              <a:rPr lang="de-CH" sz="1200" dirty="0"/>
              <a:t>Falls Informationen fehlen, bitte klar markieren und Rückfragen stellen.</a:t>
            </a:r>
            <a:br>
              <a:rPr lang="de-CH" sz="1200" dirty="0"/>
            </a:br>
            <a:r>
              <a:rPr lang="de-CH" sz="1200" dirty="0"/>
              <a:t>Erfinde keine bibliographischen Daten.</a:t>
            </a:r>
            <a:br>
              <a:rPr lang="de-CH" sz="1200" dirty="0"/>
            </a:br>
            <a:endParaRPr lang="de-CH" sz="1200" dirty="0"/>
          </a:p>
        </p:txBody>
      </p:sp>
      <p:sp>
        <p:nvSpPr>
          <p:cNvPr id="6" name="Inhaltsplatzhalter 5">
            <a:extLst>
              <a:ext uri="{FF2B5EF4-FFF2-40B4-BE49-F238E27FC236}">
                <a16:creationId xmlns:a16="http://schemas.microsoft.com/office/drawing/2014/main" id="{2297B5C3-A3FF-8C98-D0D2-EFA5A4871A1F}"/>
              </a:ext>
            </a:extLst>
          </p:cNvPr>
          <p:cNvSpPr>
            <a:spLocks noGrp="1"/>
          </p:cNvSpPr>
          <p:nvPr>
            <p:ph sz="quarter" idx="12"/>
          </p:nvPr>
        </p:nvSpPr>
        <p:spPr/>
        <p:txBody>
          <a:bodyPr/>
          <a:lstStyle/>
          <a:p>
            <a:r>
              <a:rPr lang="de-DE" dirty="0"/>
              <a:t>KI nicht empfohlen!</a:t>
            </a:r>
            <a:endParaRPr lang="de-CH" dirty="0"/>
          </a:p>
        </p:txBody>
      </p:sp>
    </p:spTree>
    <p:extLst>
      <p:ext uri="{BB962C8B-B14F-4D97-AF65-F5344CB8AC3E}">
        <p14:creationId xmlns:p14="http://schemas.microsoft.com/office/powerpoint/2010/main" val="1514808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0B9DA-BEBD-0691-7C97-FCD1F97BC1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0647EF-7227-2502-DB01-488AECE813B8}"/>
              </a:ext>
            </a:extLst>
          </p:cNvPr>
          <p:cNvSpPr>
            <a:spLocks noGrp="1"/>
          </p:cNvSpPr>
          <p:nvPr>
            <p:ph type="title"/>
          </p:nvPr>
        </p:nvSpPr>
        <p:spPr/>
        <p:txBody>
          <a:bodyPr/>
          <a:lstStyle/>
          <a:p>
            <a:r>
              <a:rPr lang="de-DE" dirty="0"/>
              <a:t>Gesamtfeedback erhalten</a:t>
            </a:r>
            <a:endParaRPr lang="de-CH" dirty="0"/>
          </a:p>
        </p:txBody>
      </p:sp>
      <p:sp>
        <p:nvSpPr>
          <p:cNvPr id="3" name="Inhaltsplatzhalter 2">
            <a:extLst>
              <a:ext uri="{FF2B5EF4-FFF2-40B4-BE49-F238E27FC236}">
                <a16:creationId xmlns:a16="http://schemas.microsoft.com/office/drawing/2014/main" id="{B40C0671-0D81-D4C1-2891-751E27FC95C7}"/>
              </a:ext>
            </a:extLst>
          </p:cNvPr>
          <p:cNvSpPr>
            <a:spLocks noGrp="1"/>
          </p:cNvSpPr>
          <p:nvPr>
            <p:ph sz="quarter" idx="10"/>
          </p:nvPr>
        </p:nvSpPr>
        <p:spPr/>
        <p:txBody>
          <a:bodyPr/>
          <a:lstStyle/>
          <a:p>
            <a:pPr marL="342900" indent="-342900">
              <a:buFont typeface="Arial" panose="020B0604020202020204" pitchFamily="34" charset="0"/>
              <a:buChar char="•"/>
            </a:pPr>
            <a:r>
              <a:rPr lang="de-DE" dirty="0"/>
              <a:t>Achtung: Datenschutz! Training mit eurer Arbeit!</a:t>
            </a:r>
          </a:p>
          <a:p>
            <a:pPr marL="342900" indent="-342900">
              <a:buFont typeface="Arial" panose="020B0604020202020204" pitchFamily="34" charset="0"/>
              <a:buChar char="•"/>
            </a:pPr>
            <a:r>
              <a:rPr lang="de-CH" dirty="0"/>
              <a:t>Bewertungsraster hochladen</a:t>
            </a:r>
          </a:p>
          <a:p>
            <a:pPr marL="342900" indent="-342900">
              <a:buFont typeface="Arial" panose="020B0604020202020204" pitchFamily="34" charset="0"/>
              <a:buChar char="•"/>
            </a:pPr>
            <a:r>
              <a:rPr lang="de-CH" dirty="0"/>
              <a:t>Rolle der KI auf einen Bereich einstellen</a:t>
            </a:r>
          </a:p>
          <a:p>
            <a:pPr marL="525463" lvl="1" indent="-342900"/>
            <a:r>
              <a:rPr lang="de-CH" dirty="0"/>
              <a:t>Grammatik, Rechtschreibung</a:t>
            </a:r>
          </a:p>
          <a:p>
            <a:pPr marL="525463" lvl="1" indent="-342900"/>
            <a:r>
              <a:rPr lang="de-CH" dirty="0"/>
              <a:t>Verständnis, Fachbegriffe</a:t>
            </a:r>
          </a:p>
          <a:p>
            <a:pPr marL="525463" lvl="1" indent="-342900"/>
            <a:r>
              <a:rPr lang="de-CH" dirty="0"/>
              <a:t>Roter Faden, Struktur</a:t>
            </a:r>
            <a:endParaRPr lang="de-DE" dirty="0"/>
          </a:p>
          <a:p>
            <a:pPr marL="342900" indent="-342900">
              <a:buFont typeface="Arial" panose="020B0604020202020204" pitchFamily="34" charset="0"/>
              <a:buChar char="•"/>
            </a:pPr>
            <a:r>
              <a:rPr lang="de-DE" dirty="0"/>
              <a:t>Explizit kritisches Feedback verlangen</a:t>
            </a:r>
          </a:p>
          <a:p>
            <a:pPr marL="525463" lvl="1" indent="-342900"/>
            <a:r>
              <a:rPr lang="de-DE" dirty="0"/>
              <a:t>Nicht korrigieren lassen!</a:t>
            </a:r>
          </a:p>
          <a:p>
            <a:pPr marL="342900" indent="-342900">
              <a:buFont typeface="Arial" panose="020B0604020202020204" pitchFamily="34" charset="0"/>
              <a:buChar char="•"/>
            </a:pPr>
            <a:r>
              <a:rPr lang="de-DE" dirty="0"/>
              <a:t>KI als Optimierungshilfe nutzen</a:t>
            </a:r>
            <a:endParaRPr lang="de-CH" dirty="0"/>
          </a:p>
        </p:txBody>
      </p:sp>
      <p:sp>
        <p:nvSpPr>
          <p:cNvPr id="4" name="Fußzeilenplatzhalter 3">
            <a:extLst>
              <a:ext uri="{FF2B5EF4-FFF2-40B4-BE49-F238E27FC236}">
                <a16:creationId xmlns:a16="http://schemas.microsoft.com/office/drawing/2014/main" id="{1FD15ECF-101F-E667-33E2-63D3A975EB05}"/>
              </a:ext>
            </a:extLst>
          </p:cNvPr>
          <p:cNvSpPr>
            <a:spLocks noGrp="1"/>
          </p:cNvSpPr>
          <p:nvPr>
            <p:ph type="ftr" sz="quarter" idx="3"/>
          </p:nvPr>
        </p:nvSpPr>
        <p:spPr/>
        <p:txBody>
          <a:bodyPr/>
          <a:lstStyle/>
          <a:p>
            <a:r>
              <a:rPr lang="de-DE"/>
              <a:t>KI-Workshop</a:t>
            </a:r>
            <a:endParaRPr lang="de-DE" dirty="0"/>
          </a:p>
        </p:txBody>
      </p:sp>
      <p:sp>
        <p:nvSpPr>
          <p:cNvPr id="5" name="Foliennummernplatzhalter 4">
            <a:extLst>
              <a:ext uri="{FF2B5EF4-FFF2-40B4-BE49-F238E27FC236}">
                <a16:creationId xmlns:a16="http://schemas.microsoft.com/office/drawing/2014/main" id="{2E9E7B33-F1F7-F9D0-737B-15B1BB8C1A6B}"/>
              </a:ext>
            </a:extLst>
          </p:cNvPr>
          <p:cNvSpPr>
            <a:spLocks noGrp="1"/>
          </p:cNvSpPr>
          <p:nvPr>
            <p:ph type="sldNum" sz="quarter" idx="4"/>
          </p:nvPr>
        </p:nvSpPr>
        <p:spPr/>
        <p:txBody>
          <a:bodyPr/>
          <a:lstStyle/>
          <a:p>
            <a:fld id="{E3857707-9157-A94B-B143-77A610B84AEB}" type="slidenum">
              <a:rPr lang="de-DE" smtClean="0"/>
              <a:pPr/>
              <a:t>48</a:t>
            </a:fld>
            <a:endParaRPr lang="de-DE" dirty="0"/>
          </a:p>
        </p:txBody>
      </p:sp>
    </p:spTree>
    <p:extLst>
      <p:ext uri="{BB962C8B-B14F-4D97-AF65-F5344CB8AC3E}">
        <p14:creationId xmlns:p14="http://schemas.microsoft.com/office/powerpoint/2010/main" val="40184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C41D3-DBBF-BBCD-334C-279F64C307BD}"/>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FCD81C3-E282-C622-ED4D-C7E7984344F1}"/>
              </a:ext>
            </a:extLst>
          </p:cNvPr>
          <p:cNvSpPr>
            <a:spLocks noGrp="1"/>
          </p:cNvSpPr>
          <p:nvPr>
            <p:ph type="ftr" sz="quarter" idx="10"/>
          </p:nvPr>
        </p:nvSpPr>
        <p:spPr/>
        <p:txBody>
          <a:bodyPr/>
          <a:lstStyle/>
          <a:p>
            <a:r>
              <a:rPr lang="de-DE"/>
              <a:t>KI-Workshop</a:t>
            </a:r>
            <a:endParaRPr lang="de-DE" dirty="0"/>
          </a:p>
        </p:txBody>
      </p:sp>
      <p:sp>
        <p:nvSpPr>
          <p:cNvPr id="3" name="Foliennummernplatzhalter 2">
            <a:extLst>
              <a:ext uri="{FF2B5EF4-FFF2-40B4-BE49-F238E27FC236}">
                <a16:creationId xmlns:a16="http://schemas.microsoft.com/office/drawing/2014/main" id="{BFF03D31-1476-41BB-2204-21973E96D0FC}"/>
              </a:ext>
            </a:extLst>
          </p:cNvPr>
          <p:cNvSpPr>
            <a:spLocks noGrp="1"/>
          </p:cNvSpPr>
          <p:nvPr>
            <p:ph type="sldNum" sz="quarter" idx="11"/>
          </p:nvPr>
        </p:nvSpPr>
        <p:spPr/>
        <p:txBody>
          <a:bodyPr/>
          <a:lstStyle/>
          <a:p>
            <a:fld id="{E3857707-9157-A94B-B143-77A610B84AEB}" type="slidenum">
              <a:rPr lang="de-DE" smtClean="0"/>
              <a:pPr/>
              <a:t>49</a:t>
            </a:fld>
            <a:endParaRPr lang="de-DE" dirty="0"/>
          </a:p>
        </p:txBody>
      </p:sp>
      <p:sp>
        <p:nvSpPr>
          <p:cNvPr id="4" name="Titel 3">
            <a:extLst>
              <a:ext uri="{FF2B5EF4-FFF2-40B4-BE49-F238E27FC236}">
                <a16:creationId xmlns:a16="http://schemas.microsoft.com/office/drawing/2014/main" id="{56290CDB-C8B0-D221-E25C-EF7F2F159EC5}"/>
              </a:ext>
            </a:extLst>
          </p:cNvPr>
          <p:cNvSpPr>
            <a:spLocks noGrp="1"/>
          </p:cNvSpPr>
          <p:nvPr>
            <p:ph type="title"/>
          </p:nvPr>
        </p:nvSpPr>
        <p:spPr>
          <a:xfrm>
            <a:off x="525293" y="1643126"/>
            <a:ext cx="7260762" cy="2504545"/>
          </a:xfrm>
        </p:spPr>
        <p:txBody>
          <a:bodyPr/>
          <a:lstStyle/>
          <a:p>
            <a:r>
              <a:rPr lang="de-CH" dirty="0"/>
              <a:t>Du bist Fachperson im Bereich XXX und verantwortlich für die Bewertung meiner Arbeit.</a:t>
            </a:r>
            <a:br>
              <a:rPr lang="de-CH" dirty="0"/>
            </a:br>
            <a:br>
              <a:rPr lang="de-CH" dirty="0"/>
            </a:br>
            <a:r>
              <a:rPr lang="de-CH" dirty="0"/>
              <a:t>Bewerte diesen Abschnitt anhand des IDPA-Bewertungsrasters zum Punkt XXX. </a:t>
            </a:r>
            <a:br>
              <a:rPr lang="de-CH" dirty="0"/>
            </a:br>
            <a:br>
              <a:rPr lang="de-CH" dirty="0"/>
            </a:br>
            <a:r>
              <a:rPr lang="de-CH" dirty="0"/>
              <a:t>Sei kritisch, vergebe Punkte und begründe, weshalb nicht die volle Punktzahl erreicht wird.</a:t>
            </a:r>
            <a:br>
              <a:rPr lang="de-CH" dirty="0"/>
            </a:br>
            <a:br>
              <a:rPr lang="de-CH" dirty="0"/>
            </a:br>
            <a:r>
              <a:rPr lang="de-CH" dirty="0"/>
              <a:t>Gib auch bei voller Punktzahl Optimierungsvorschläge, damit die Arbeit besonders positiv hervorsticht.</a:t>
            </a:r>
          </a:p>
        </p:txBody>
      </p:sp>
      <p:sp>
        <p:nvSpPr>
          <p:cNvPr id="5" name="Inhaltsplatzhalter 4">
            <a:extLst>
              <a:ext uri="{FF2B5EF4-FFF2-40B4-BE49-F238E27FC236}">
                <a16:creationId xmlns:a16="http://schemas.microsoft.com/office/drawing/2014/main" id="{0611F4D6-07E5-0AFA-E0DD-4FA9DCDC7F71}"/>
              </a:ext>
            </a:extLst>
          </p:cNvPr>
          <p:cNvSpPr>
            <a:spLocks noGrp="1"/>
          </p:cNvSpPr>
          <p:nvPr>
            <p:ph sz="quarter" idx="12"/>
          </p:nvPr>
        </p:nvSpPr>
        <p:spPr/>
        <p:txBody>
          <a:bodyPr/>
          <a:lstStyle/>
          <a:p>
            <a:r>
              <a:rPr lang="de-DE" dirty="0"/>
              <a:t>ChatGPT</a:t>
            </a:r>
          </a:p>
          <a:p>
            <a:r>
              <a:rPr lang="de-DE" dirty="0"/>
              <a:t>Claude AI</a:t>
            </a:r>
          </a:p>
          <a:p>
            <a:r>
              <a:rPr lang="de-DE" dirty="0"/>
              <a:t>Gemini</a:t>
            </a:r>
          </a:p>
          <a:p>
            <a:r>
              <a:rPr lang="de-DE" dirty="0" err="1"/>
              <a:t>ChatPDF</a:t>
            </a:r>
            <a:endParaRPr lang="de-CH" dirty="0"/>
          </a:p>
        </p:txBody>
      </p:sp>
    </p:spTree>
    <p:extLst>
      <p:ext uri="{BB962C8B-B14F-4D97-AF65-F5344CB8AC3E}">
        <p14:creationId xmlns:p14="http://schemas.microsoft.com/office/powerpoint/2010/main" val="269041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78A12-6CDA-508B-1847-69AD6D6717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A179F35-B9E4-F224-F78C-316A8BB3C0B9}"/>
              </a:ext>
            </a:extLst>
          </p:cNvPr>
          <p:cNvSpPr>
            <a:spLocks noGrp="1"/>
          </p:cNvSpPr>
          <p:nvPr>
            <p:ph type="title"/>
          </p:nvPr>
        </p:nvSpPr>
        <p:spPr/>
        <p:txBody>
          <a:bodyPr/>
          <a:lstStyle/>
          <a:p>
            <a:r>
              <a:rPr lang="de-DE" dirty="0"/>
              <a:t>Wie </a:t>
            </a:r>
            <a:r>
              <a:rPr lang="de-DE" sz="2800" b="1" dirty="0">
                <a:solidFill>
                  <a:schemeClr val="accent1"/>
                </a:solidFill>
                <a:latin typeface="Verdana" panose="020B0604030504040204" pitchFamily="34" charset="0"/>
                <a:ea typeface="Verdana" panose="020B0604030504040204" pitchFamily="34" charset="0"/>
                <a:cs typeface="Verdana" panose="020B0604030504040204" pitchFamily="34" charset="0"/>
              </a:rPr>
              <a:t>funktioniert</a:t>
            </a:r>
            <a:r>
              <a:rPr lang="de-DE" dirty="0"/>
              <a:t> KI?</a:t>
            </a:r>
          </a:p>
        </p:txBody>
      </p:sp>
      <p:graphicFrame>
        <p:nvGraphicFramePr>
          <p:cNvPr id="4" name="Inhaltsplatzhalter 3">
            <a:extLst>
              <a:ext uri="{FF2B5EF4-FFF2-40B4-BE49-F238E27FC236}">
                <a16:creationId xmlns:a16="http://schemas.microsoft.com/office/drawing/2014/main" id="{0E5297CD-4B3C-9B4B-F3CE-2652D76CB49F}"/>
              </a:ext>
            </a:extLst>
          </p:cNvPr>
          <p:cNvGraphicFramePr>
            <a:graphicFrameLocks noGrp="1"/>
          </p:cNvGraphicFramePr>
          <p:nvPr>
            <p:ph type="pic" sz="quarter" idx="10"/>
            <p:extLst>
              <p:ext uri="{D42A27DB-BD31-4B8C-83A1-F6EECF244321}">
                <p14:modId xmlns:p14="http://schemas.microsoft.com/office/powerpoint/2010/main" val="2263056486"/>
              </p:ext>
            </p:extLst>
          </p:nvPr>
        </p:nvGraphicFramePr>
        <p:xfrm>
          <a:off x="587375" y="1087438"/>
          <a:ext cx="7907338" cy="3432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fik 7" descr="Netzplandiagramm mit einfarbiger Füllung">
            <a:extLst>
              <a:ext uri="{FF2B5EF4-FFF2-40B4-BE49-F238E27FC236}">
                <a16:creationId xmlns:a16="http://schemas.microsoft.com/office/drawing/2014/main" id="{1682F2B4-2A65-BE9C-B8C4-BE5A06C85D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11601" y="1431449"/>
            <a:ext cx="864065" cy="864065"/>
          </a:xfrm>
          <a:prstGeom prst="rect">
            <a:avLst/>
          </a:prstGeom>
        </p:spPr>
      </p:pic>
      <p:grpSp>
        <p:nvGrpSpPr>
          <p:cNvPr id="23" name="Gruppieren 22">
            <a:extLst>
              <a:ext uri="{FF2B5EF4-FFF2-40B4-BE49-F238E27FC236}">
                <a16:creationId xmlns:a16="http://schemas.microsoft.com/office/drawing/2014/main" id="{018AA593-F6F2-E793-DC27-E6486FB74C0D}"/>
              </a:ext>
            </a:extLst>
          </p:cNvPr>
          <p:cNvGrpSpPr/>
          <p:nvPr/>
        </p:nvGrpSpPr>
        <p:grpSpPr>
          <a:xfrm>
            <a:off x="1013446" y="1342288"/>
            <a:ext cx="1386236" cy="1070495"/>
            <a:chOff x="1392596" y="2108658"/>
            <a:chExt cx="1848315" cy="1427327"/>
          </a:xfrm>
        </p:grpSpPr>
        <p:pic>
          <p:nvPicPr>
            <p:cNvPr id="10" name="Grafik 9" descr="Sprache mit einfarbiger Füllung">
              <a:extLst>
                <a:ext uri="{FF2B5EF4-FFF2-40B4-BE49-F238E27FC236}">
                  <a16:creationId xmlns:a16="http://schemas.microsoft.com/office/drawing/2014/main" id="{739E49DC-B3F5-0C97-C746-AC6D0B02D28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45985" y="2841059"/>
              <a:ext cx="694926" cy="694926"/>
            </a:xfrm>
            <a:prstGeom prst="rect">
              <a:avLst/>
            </a:prstGeom>
          </p:spPr>
        </p:pic>
        <p:pic>
          <p:nvPicPr>
            <p:cNvPr id="12" name="Grafik 11" descr="Filmklappe mit einfarbiger Füllung">
              <a:extLst>
                <a:ext uri="{FF2B5EF4-FFF2-40B4-BE49-F238E27FC236}">
                  <a16:creationId xmlns:a16="http://schemas.microsoft.com/office/drawing/2014/main" id="{E056A56F-E347-759A-54C0-6BC99E78AD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92596" y="2108658"/>
              <a:ext cx="694926" cy="694926"/>
            </a:xfrm>
            <a:prstGeom prst="rect">
              <a:avLst/>
            </a:prstGeom>
          </p:spPr>
        </p:pic>
        <p:pic>
          <p:nvPicPr>
            <p:cNvPr id="14" name="Grafik 13" descr="Bilder mit einfarbiger Füllung">
              <a:extLst>
                <a:ext uri="{FF2B5EF4-FFF2-40B4-BE49-F238E27FC236}">
                  <a16:creationId xmlns:a16="http://schemas.microsoft.com/office/drawing/2014/main" id="{95D32497-3DA3-E84A-10E9-CA822116939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662646" y="2790098"/>
              <a:ext cx="694887" cy="694887"/>
            </a:xfrm>
            <a:prstGeom prst="rect">
              <a:avLst/>
            </a:prstGeom>
          </p:spPr>
        </p:pic>
        <p:pic>
          <p:nvPicPr>
            <p:cNvPr id="16" name="Grafik 15" descr="Dokument mit einfarbiger Füllung">
              <a:extLst>
                <a:ext uri="{FF2B5EF4-FFF2-40B4-BE49-F238E27FC236}">
                  <a16:creationId xmlns:a16="http://schemas.microsoft.com/office/drawing/2014/main" id="{77891182-1C9E-65C1-4F2E-AFD5B7DBB15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275974" y="2146133"/>
              <a:ext cx="694926" cy="694926"/>
            </a:xfrm>
            <a:prstGeom prst="rect">
              <a:avLst/>
            </a:prstGeom>
          </p:spPr>
        </p:pic>
      </p:grpSp>
      <p:pic>
        <p:nvPicPr>
          <p:cNvPr id="18" name="Grafik 17" descr="Fragen mit einfarbiger Füllung">
            <a:extLst>
              <a:ext uri="{FF2B5EF4-FFF2-40B4-BE49-F238E27FC236}">
                <a16:creationId xmlns:a16="http://schemas.microsoft.com/office/drawing/2014/main" id="{121ADC0C-A918-F58E-D5FE-BCA8915FFBB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197337" y="1405403"/>
            <a:ext cx="811962" cy="811962"/>
          </a:xfrm>
          <a:prstGeom prst="rect">
            <a:avLst/>
          </a:prstGeom>
        </p:spPr>
      </p:pic>
      <p:grpSp>
        <p:nvGrpSpPr>
          <p:cNvPr id="24" name="Gruppieren 23">
            <a:extLst>
              <a:ext uri="{FF2B5EF4-FFF2-40B4-BE49-F238E27FC236}">
                <a16:creationId xmlns:a16="http://schemas.microsoft.com/office/drawing/2014/main" id="{39C5361F-F665-1678-2895-D9852496D1A1}"/>
              </a:ext>
            </a:extLst>
          </p:cNvPr>
          <p:cNvGrpSpPr/>
          <p:nvPr/>
        </p:nvGrpSpPr>
        <p:grpSpPr>
          <a:xfrm>
            <a:off x="6701433" y="1356340"/>
            <a:ext cx="1386236" cy="1070495"/>
            <a:chOff x="9023017" y="2108658"/>
            <a:chExt cx="1848315" cy="1427327"/>
          </a:xfrm>
        </p:grpSpPr>
        <p:pic>
          <p:nvPicPr>
            <p:cNvPr id="19" name="Grafik 18" descr="Sprache mit einfarbiger Füllung">
              <a:extLst>
                <a:ext uri="{FF2B5EF4-FFF2-40B4-BE49-F238E27FC236}">
                  <a16:creationId xmlns:a16="http://schemas.microsoft.com/office/drawing/2014/main" id="{4C453AF7-387C-0B8E-829F-40A177F107B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76406" y="2841059"/>
              <a:ext cx="694926" cy="694926"/>
            </a:xfrm>
            <a:prstGeom prst="rect">
              <a:avLst/>
            </a:prstGeom>
          </p:spPr>
        </p:pic>
        <p:pic>
          <p:nvPicPr>
            <p:cNvPr id="20" name="Grafik 19" descr="Filmklappe mit einfarbiger Füllung">
              <a:extLst>
                <a:ext uri="{FF2B5EF4-FFF2-40B4-BE49-F238E27FC236}">
                  <a16:creationId xmlns:a16="http://schemas.microsoft.com/office/drawing/2014/main" id="{17CD981E-E48A-B9CC-E81D-48FF353BEFF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23017" y="2108658"/>
              <a:ext cx="694926" cy="694926"/>
            </a:xfrm>
            <a:prstGeom prst="rect">
              <a:avLst/>
            </a:prstGeom>
          </p:spPr>
        </p:pic>
        <p:pic>
          <p:nvPicPr>
            <p:cNvPr id="21" name="Grafik 20" descr="Bilder mit einfarbiger Füllung">
              <a:extLst>
                <a:ext uri="{FF2B5EF4-FFF2-40B4-BE49-F238E27FC236}">
                  <a16:creationId xmlns:a16="http://schemas.microsoft.com/office/drawing/2014/main" id="{50A22FF7-20B2-2A39-ABD3-CDD160D6C72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293067" y="2790098"/>
              <a:ext cx="694887" cy="694887"/>
            </a:xfrm>
            <a:prstGeom prst="rect">
              <a:avLst/>
            </a:prstGeom>
          </p:spPr>
        </p:pic>
        <p:pic>
          <p:nvPicPr>
            <p:cNvPr id="22" name="Grafik 21" descr="Dokument mit einfarbiger Füllung">
              <a:extLst>
                <a:ext uri="{FF2B5EF4-FFF2-40B4-BE49-F238E27FC236}">
                  <a16:creationId xmlns:a16="http://schemas.microsoft.com/office/drawing/2014/main" id="{C2D97B1E-042B-9BFB-A489-47D22CA4887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906395" y="2146133"/>
              <a:ext cx="694926" cy="694926"/>
            </a:xfrm>
            <a:prstGeom prst="rect">
              <a:avLst/>
            </a:prstGeom>
          </p:spPr>
        </p:pic>
      </p:grpSp>
      <p:sp>
        <p:nvSpPr>
          <p:cNvPr id="3" name="Fußzeilenplatzhalter 2">
            <a:extLst>
              <a:ext uri="{FF2B5EF4-FFF2-40B4-BE49-F238E27FC236}">
                <a16:creationId xmlns:a16="http://schemas.microsoft.com/office/drawing/2014/main" id="{371546FC-06FE-4C19-DB41-4738FF211CEC}"/>
              </a:ext>
            </a:extLst>
          </p:cNvPr>
          <p:cNvSpPr>
            <a:spLocks noGrp="1"/>
          </p:cNvSpPr>
          <p:nvPr>
            <p:ph type="ftr" sz="quarter" idx="3"/>
          </p:nvPr>
        </p:nvSpPr>
        <p:spPr/>
        <p:txBody>
          <a:bodyPr/>
          <a:lstStyle/>
          <a:p>
            <a:r>
              <a:rPr lang="de-DE"/>
              <a:t>KI-Workshop</a:t>
            </a:r>
            <a:endParaRPr lang="de-DE" dirty="0"/>
          </a:p>
        </p:txBody>
      </p:sp>
      <p:sp>
        <p:nvSpPr>
          <p:cNvPr id="5" name="Foliennummernplatzhalter 4">
            <a:extLst>
              <a:ext uri="{FF2B5EF4-FFF2-40B4-BE49-F238E27FC236}">
                <a16:creationId xmlns:a16="http://schemas.microsoft.com/office/drawing/2014/main" id="{ABFD702D-66EE-493F-1324-86292C7AFB59}"/>
              </a:ext>
            </a:extLst>
          </p:cNvPr>
          <p:cNvSpPr>
            <a:spLocks noGrp="1"/>
          </p:cNvSpPr>
          <p:nvPr>
            <p:ph type="sldNum" sz="quarter" idx="4"/>
          </p:nvPr>
        </p:nvSpPr>
        <p:spPr/>
        <p:txBody>
          <a:bodyPr/>
          <a:lstStyle/>
          <a:p>
            <a:fld id="{E3857707-9157-A94B-B143-77A610B84AEB}" type="slidenum">
              <a:rPr lang="de-DE" smtClean="0"/>
              <a:pPr/>
              <a:t>5</a:t>
            </a:fld>
            <a:endParaRPr lang="de-DE" dirty="0"/>
          </a:p>
        </p:txBody>
      </p:sp>
    </p:spTree>
    <p:extLst>
      <p:ext uri="{BB962C8B-B14F-4D97-AF65-F5344CB8AC3E}">
        <p14:creationId xmlns:p14="http://schemas.microsoft.com/office/powerpoint/2010/main" val="47712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21DC4D2-93A8-8944-B7A2-E699E636B13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9489FC0-DFC4-4B48-9161-1C2FBE9E2F4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D634D363-5576-D34C-88C1-FD776EB7F46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7CFB61D9-8EC8-F145-A433-36260118DEB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EC6C6D85-EEB6-DE49-B1A6-7E4050BDFA8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F83CC0AA-4843-6B4F-A6E8-49B7EF0001A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6E3A8FFD-C99C-5D4F-9856-2131F2B8B8E3}"/>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40772822-F582-3F41-ADB5-3C55EA787194}"/>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259EB940-D05E-9C4D-9781-C9DB6E667053}"/>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4">
                                            <p:graphicEl>
                                              <a:dgm id="{421DC4D2-93A8-8944-B7A2-E699E636B131}"/>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4">
                                            <p:graphicEl>
                                              <a:dgm id="{E9489FC0-DFC4-4B48-9161-1C2FBE9E2F47}"/>
                                            </p:graphicEl>
                                          </p:spTgt>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4">
                                            <p:graphicEl>
                                              <a:dgm id="{D634D363-5576-D34C-88C1-FD776EB7F468}"/>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4">
                                            <p:graphicEl>
                                              <a:dgm id="{7CFB61D9-8EC8-F145-A433-36260118DEBF}"/>
                                            </p:graphicEl>
                                          </p:spTgt>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4">
                                            <p:graphicEl>
                                              <a:dgm id="{EC6C6D85-EEB6-DE49-B1A6-7E4050BDFA82}"/>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4">
                                            <p:graphicEl>
                                              <a:dgm id="{F83CC0AA-4843-6B4F-A6E8-49B7EF0001A7}"/>
                                            </p:graphicEl>
                                          </p:spTgt>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4">
                                            <p:graphicEl>
                                              <a:dgm id="{6E3A8FFD-C99C-5D4F-9856-2131F2B8B8E3}"/>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4">
                                            <p:graphicEl>
                                              <a:dgm id="{40772822-F582-3F41-ADB5-3C55EA787194}"/>
                                            </p:graphicEl>
                                          </p:spTgt>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4">
                                            <p:graphicEl>
                                              <a:dgm id="{259EB940-D05E-9C4D-9781-C9DB6E66705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4" grpId="1">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5ADD4-42D7-1202-F799-08A4D0962AC6}"/>
              </a:ext>
            </a:extLst>
          </p:cNvPr>
          <p:cNvSpPr>
            <a:spLocks noGrp="1"/>
          </p:cNvSpPr>
          <p:nvPr>
            <p:ph type="title"/>
          </p:nvPr>
        </p:nvSpPr>
        <p:spPr/>
        <p:txBody>
          <a:bodyPr/>
          <a:lstStyle/>
          <a:p>
            <a:r>
              <a:rPr lang="de-DE" dirty="0"/>
              <a:t>Bewertung</a:t>
            </a:r>
            <a:endParaRPr lang="de-CH" dirty="0"/>
          </a:p>
        </p:txBody>
      </p:sp>
      <p:sp>
        <p:nvSpPr>
          <p:cNvPr id="3" name="Textplatzhalter 2">
            <a:extLst>
              <a:ext uri="{FF2B5EF4-FFF2-40B4-BE49-F238E27FC236}">
                <a16:creationId xmlns:a16="http://schemas.microsoft.com/office/drawing/2014/main" id="{782346CC-5CF0-4369-CD14-CC2F527CCFF0}"/>
              </a:ext>
            </a:extLst>
          </p:cNvPr>
          <p:cNvSpPr>
            <a:spLocks noGrp="1"/>
          </p:cNvSpPr>
          <p:nvPr>
            <p:ph type="body" sz="quarter" idx="10"/>
          </p:nvPr>
        </p:nvSpPr>
        <p:spPr/>
        <p:txBody>
          <a:bodyPr/>
          <a:lstStyle/>
          <a:p>
            <a:r>
              <a:rPr lang="de-DE" dirty="0"/>
              <a:t>Was bleibt meine Aufgabe?</a:t>
            </a:r>
            <a:endParaRPr lang="de-CH" dirty="0"/>
          </a:p>
        </p:txBody>
      </p:sp>
    </p:spTree>
    <p:extLst>
      <p:ext uri="{BB962C8B-B14F-4D97-AF65-F5344CB8AC3E}">
        <p14:creationId xmlns:p14="http://schemas.microsoft.com/office/powerpoint/2010/main" val="3692556212"/>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253DB-ACAA-7F5D-33EA-51C4321166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25B7D90-9A87-0774-6F85-6053FB5190CA}"/>
              </a:ext>
            </a:extLst>
          </p:cNvPr>
          <p:cNvSpPr>
            <a:spLocks noGrp="1"/>
          </p:cNvSpPr>
          <p:nvPr>
            <p:ph type="title"/>
          </p:nvPr>
        </p:nvSpPr>
        <p:spPr/>
        <p:txBody>
          <a:bodyPr/>
          <a:lstStyle/>
          <a:p>
            <a:r>
              <a:rPr lang="de-DE" dirty="0"/>
              <a:t>Bewertung</a:t>
            </a:r>
          </a:p>
        </p:txBody>
      </p:sp>
      <p:pic>
        <p:nvPicPr>
          <p:cNvPr id="13" name="Grafik 12" descr="Informationen mit einfarbiger Füllung">
            <a:extLst>
              <a:ext uri="{FF2B5EF4-FFF2-40B4-BE49-F238E27FC236}">
                <a16:creationId xmlns:a16="http://schemas.microsoft.com/office/drawing/2014/main" id="{1268477B-2A04-E1F5-6FE1-DF6ACF25F58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51837" y="1345012"/>
            <a:ext cx="685800" cy="685800"/>
          </a:xfrm>
          <a:prstGeom prst="rect">
            <a:avLst/>
          </a:prstGeom>
        </p:spPr>
      </p:pic>
      <p:sp>
        <p:nvSpPr>
          <p:cNvPr id="5" name="Inhaltsplatzhalter 2">
            <a:extLst>
              <a:ext uri="{FF2B5EF4-FFF2-40B4-BE49-F238E27FC236}">
                <a16:creationId xmlns:a16="http://schemas.microsoft.com/office/drawing/2014/main" id="{5076A2DB-8924-6577-039C-359B21BF55D4}"/>
              </a:ext>
            </a:extLst>
          </p:cNvPr>
          <p:cNvSpPr txBox="1">
            <a:spLocks/>
          </p:cNvSpPr>
          <p:nvPr/>
        </p:nvSpPr>
        <p:spPr>
          <a:xfrm>
            <a:off x="2123388" y="1337136"/>
            <a:ext cx="6398314" cy="3128184"/>
          </a:xfrm>
          <a:prstGeom prst="rect">
            <a:avLst/>
          </a:prstGeom>
        </p:spPr>
        <p:txBody>
          <a:bodyPr vert="horz" lIns="68580" tIns="34290" rIns="68580" bIns="3429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CH" sz="1650" b="1" dirty="0">
                <a:solidFill>
                  <a:srgbClr val="000000"/>
                </a:solidFill>
              </a:rPr>
              <a:t>Inhalt</a:t>
            </a:r>
          </a:p>
          <a:p>
            <a:pPr>
              <a:lnSpc>
                <a:spcPct val="120000"/>
              </a:lnSpc>
            </a:pPr>
            <a:r>
              <a:rPr lang="de-CH" sz="1650" dirty="0"/>
              <a:t>Sind die Fakten korrekt?</a:t>
            </a:r>
          </a:p>
          <a:p>
            <a:pPr>
              <a:lnSpc>
                <a:spcPct val="120000"/>
              </a:lnSpc>
            </a:pPr>
            <a:r>
              <a:rPr lang="de-CH" sz="1650" dirty="0"/>
              <a:t>Ist der Inhalt logisch, sinnvoll und verständlich?</a:t>
            </a:r>
            <a:br>
              <a:rPr lang="de-CH" sz="1650" dirty="0"/>
            </a:br>
            <a:r>
              <a:rPr lang="de-CH" sz="1650" dirty="0"/>
              <a:t>(für mich und für den Endkunden)</a:t>
            </a:r>
          </a:p>
          <a:p>
            <a:pPr>
              <a:lnSpc>
                <a:spcPct val="120000"/>
              </a:lnSpc>
            </a:pPr>
            <a:r>
              <a:rPr lang="de-CH" sz="1650" dirty="0"/>
              <a:t>Ist die Formulierung passend?</a:t>
            </a:r>
          </a:p>
          <a:p>
            <a:pPr>
              <a:lnSpc>
                <a:spcPct val="120000"/>
              </a:lnSpc>
            </a:pPr>
            <a:r>
              <a:rPr lang="de-CH" sz="1650" dirty="0"/>
              <a:t>Ist die Aufgabe vollständig?</a:t>
            </a:r>
          </a:p>
          <a:p>
            <a:pPr>
              <a:lnSpc>
                <a:spcPct val="120000"/>
              </a:lnSpc>
            </a:pPr>
            <a:r>
              <a:rPr lang="de-CH" sz="1650" dirty="0"/>
              <a:t>Ist der Inhalt ethisch vertretbar? </a:t>
            </a:r>
          </a:p>
          <a:p>
            <a:pPr>
              <a:lnSpc>
                <a:spcPct val="120000"/>
              </a:lnSpc>
            </a:pPr>
            <a:r>
              <a:rPr lang="de-CH" sz="1650" dirty="0"/>
              <a:t>Ist die menschliche/persönliche Note vorhanden?</a:t>
            </a:r>
          </a:p>
        </p:txBody>
      </p:sp>
      <p:pic>
        <p:nvPicPr>
          <p:cNvPr id="4" name="Grafik 3" descr="Warnung mit einfarbiger Füllung">
            <a:extLst>
              <a:ext uri="{FF2B5EF4-FFF2-40B4-BE49-F238E27FC236}">
                <a16:creationId xmlns:a16="http://schemas.microsoft.com/office/drawing/2014/main" id="{2FD60A16-DDCD-2FAE-C4A1-868812FBBA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58164" y="59864"/>
            <a:ext cx="1369836" cy="1369836"/>
          </a:xfrm>
          <a:prstGeom prst="rect">
            <a:avLst/>
          </a:prstGeom>
        </p:spPr>
      </p:pic>
      <p:sp>
        <p:nvSpPr>
          <p:cNvPr id="6" name="Fußzeilenplatzhalter 5">
            <a:extLst>
              <a:ext uri="{FF2B5EF4-FFF2-40B4-BE49-F238E27FC236}">
                <a16:creationId xmlns:a16="http://schemas.microsoft.com/office/drawing/2014/main" id="{231D982E-D68F-6604-EFED-4BDA63DCCA88}"/>
              </a:ext>
            </a:extLst>
          </p:cNvPr>
          <p:cNvSpPr>
            <a:spLocks noGrp="1"/>
          </p:cNvSpPr>
          <p:nvPr>
            <p:ph type="ftr" sz="quarter" idx="3"/>
          </p:nvPr>
        </p:nvSpPr>
        <p:spPr/>
        <p:txBody>
          <a:bodyPr/>
          <a:lstStyle/>
          <a:p>
            <a:r>
              <a:rPr lang="de-DE"/>
              <a:t>KI-Workshop</a:t>
            </a:r>
            <a:endParaRPr lang="de-DE" dirty="0"/>
          </a:p>
        </p:txBody>
      </p:sp>
      <p:sp>
        <p:nvSpPr>
          <p:cNvPr id="7" name="Foliennummernplatzhalter 6">
            <a:extLst>
              <a:ext uri="{FF2B5EF4-FFF2-40B4-BE49-F238E27FC236}">
                <a16:creationId xmlns:a16="http://schemas.microsoft.com/office/drawing/2014/main" id="{328B00D2-4F82-EF41-AE89-844EDACC6FFB}"/>
              </a:ext>
            </a:extLst>
          </p:cNvPr>
          <p:cNvSpPr>
            <a:spLocks noGrp="1"/>
          </p:cNvSpPr>
          <p:nvPr>
            <p:ph type="sldNum" sz="quarter" idx="4"/>
          </p:nvPr>
        </p:nvSpPr>
        <p:spPr/>
        <p:txBody>
          <a:bodyPr/>
          <a:lstStyle/>
          <a:p>
            <a:fld id="{E3857707-9157-A94B-B143-77A610B84AEB}" type="slidenum">
              <a:rPr lang="de-DE" smtClean="0"/>
              <a:pPr/>
              <a:t>51</a:t>
            </a:fld>
            <a:endParaRPr lang="de-DE" dirty="0"/>
          </a:p>
        </p:txBody>
      </p:sp>
    </p:spTree>
    <p:extLst>
      <p:ext uri="{BB962C8B-B14F-4D97-AF65-F5344CB8AC3E}">
        <p14:creationId xmlns:p14="http://schemas.microsoft.com/office/powerpoint/2010/main" val="4066491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91200-2D76-D7B5-B090-B127D002C65A}"/>
            </a:ext>
          </a:extLst>
        </p:cNvPr>
        <p:cNvGrpSpPr/>
        <p:nvPr/>
      </p:nvGrpSpPr>
      <p:grpSpPr>
        <a:xfrm>
          <a:off x="0" y="0"/>
          <a:ext cx="0" cy="0"/>
          <a:chOff x="0" y="0"/>
          <a:chExt cx="0" cy="0"/>
        </a:xfrm>
      </p:grpSpPr>
      <p:pic>
        <p:nvPicPr>
          <p:cNvPr id="11" name="Grafik 10" descr="Auktionshammer mit einfarbiger Füllung">
            <a:extLst>
              <a:ext uri="{FF2B5EF4-FFF2-40B4-BE49-F238E27FC236}">
                <a16:creationId xmlns:a16="http://schemas.microsoft.com/office/drawing/2014/main" id="{37E24CD0-4E7B-C291-0934-FC3A9B14661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51837" y="1345012"/>
            <a:ext cx="685800" cy="685800"/>
          </a:xfrm>
          <a:prstGeom prst="rect">
            <a:avLst/>
          </a:prstGeom>
        </p:spPr>
      </p:pic>
      <p:sp>
        <p:nvSpPr>
          <p:cNvPr id="2" name="Titel 1">
            <a:extLst>
              <a:ext uri="{FF2B5EF4-FFF2-40B4-BE49-F238E27FC236}">
                <a16:creationId xmlns:a16="http://schemas.microsoft.com/office/drawing/2014/main" id="{50A3FA35-6BA4-F287-CAB6-D436DFB704C4}"/>
              </a:ext>
            </a:extLst>
          </p:cNvPr>
          <p:cNvSpPr>
            <a:spLocks noGrp="1"/>
          </p:cNvSpPr>
          <p:nvPr>
            <p:ph type="title"/>
          </p:nvPr>
        </p:nvSpPr>
        <p:spPr/>
        <p:txBody>
          <a:bodyPr/>
          <a:lstStyle/>
          <a:p>
            <a:r>
              <a:rPr lang="de-DE" dirty="0"/>
              <a:t>Bewertung</a:t>
            </a:r>
          </a:p>
        </p:txBody>
      </p:sp>
      <p:pic>
        <p:nvPicPr>
          <p:cNvPr id="9" name="Grafik 8" descr="Volltreffer mit einfarbiger Füllung">
            <a:extLst>
              <a:ext uri="{FF2B5EF4-FFF2-40B4-BE49-F238E27FC236}">
                <a16:creationId xmlns:a16="http://schemas.microsoft.com/office/drawing/2014/main" id="{41720CBF-EF30-643C-7DD4-76D8A090D07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51837" y="3844344"/>
            <a:ext cx="685800" cy="685800"/>
          </a:xfrm>
          <a:prstGeom prst="rect">
            <a:avLst/>
          </a:prstGeom>
        </p:spPr>
      </p:pic>
      <p:sp>
        <p:nvSpPr>
          <p:cNvPr id="4" name="Inhaltsplatzhalter 2">
            <a:extLst>
              <a:ext uri="{FF2B5EF4-FFF2-40B4-BE49-F238E27FC236}">
                <a16:creationId xmlns:a16="http://schemas.microsoft.com/office/drawing/2014/main" id="{F6BDDFAE-0D9F-0872-6A66-081FB24DBFA0}"/>
              </a:ext>
            </a:extLst>
          </p:cNvPr>
          <p:cNvSpPr txBox="1">
            <a:spLocks/>
          </p:cNvSpPr>
          <p:nvPr/>
        </p:nvSpPr>
        <p:spPr>
          <a:xfrm>
            <a:off x="2117037" y="1337136"/>
            <a:ext cx="6398314" cy="1934726"/>
          </a:xfrm>
          <a:prstGeom prst="rect">
            <a:avLst/>
          </a:prstGeom>
        </p:spPr>
        <p:txBody>
          <a:bodyPr vert="horz" lIns="68580" tIns="34290" rIns="68580" bIns="3429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CH" sz="1650" b="1" dirty="0">
                <a:solidFill>
                  <a:srgbClr val="000000"/>
                </a:solidFill>
              </a:rPr>
              <a:t>Verantwortung</a:t>
            </a:r>
          </a:p>
          <a:p>
            <a:pPr>
              <a:lnSpc>
                <a:spcPct val="120000"/>
              </a:lnSpc>
            </a:pPr>
            <a:r>
              <a:rPr lang="de-CH" sz="1650" dirty="0"/>
              <a:t>Ist die Qualität vom Resultat überzeugend?</a:t>
            </a:r>
          </a:p>
          <a:p>
            <a:pPr>
              <a:lnSpc>
                <a:spcPct val="120000"/>
              </a:lnSpc>
            </a:pPr>
            <a:r>
              <a:rPr lang="de-CH" sz="1650" dirty="0"/>
              <a:t>Kann ich mich für dieses Werk verantworten?</a:t>
            </a:r>
            <a:br>
              <a:rPr lang="de-CH" sz="1650" dirty="0"/>
            </a:br>
            <a:r>
              <a:rPr lang="de-CH" sz="1650" dirty="0"/>
              <a:t>(Wäre ich zufrieden, wenn ich den Inhalt erhalten würde?)</a:t>
            </a:r>
          </a:p>
          <a:p>
            <a:pPr>
              <a:lnSpc>
                <a:spcPct val="120000"/>
              </a:lnSpc>
            </a:pPr>
            <a:r>
              <a:rPr lang="de-CH" sz="1650" dirty="0"/>
              <a:t>Darf ich das Werk für den geplanten Zweck verwenden?</a:t>
            </a:r>
          </a:p>
          <a:p>
            <a:pPr>
              <a:lnSpc>
                <a:spcPct val="120000"/>
              </a:lnSpc>
            </a:pPr>
            <a:r>
              <a:rPr lang="de-CH" sz="1650" dirty="0"/>
              <a:t>(Wie) muss ich die Nutzung von KI deklarieren?</a:t>
            </a:r>
          </a:p>
          <a:p>
            <a:pPr>
              <a:buFont typeface="Arial" panose="020B0604020202020204" pitchFamily="34" charset="0"/>
              <a:buNone/>
            </a:pPr>
            <a:endParaRPr lang="de-CH" sz="1650" b="1" dirty="0">
              <a:solidFill>
                <a:srgbClr val="000000"/>
              </a:solidFill>
            </a:endParaRPr>
          </a:p>
        </p:txBody>
      </p:sp>
      <p:sp>
        <p:nvSpPr>
          <p:cNvPr id="6" name="Inhaltsplatzhalter 2">
            <a:extLst>
              <a:ext uri="{FF2B5EF4-FFF2-40B4-BE49-F238E27FC236}">
                <a16:creationId xmlns:a16="http://schemas.microsoft.com/office/drawing/2014/main" id="{3A8EE6ED-B6A0-FAD3-59B7-FC18162A1F4C}"/>
              </a:ext>
            </a:extLst>
          </p:cNvPr>
          <p:cNvSpPr txBox="1">
            <a:spLocks/>
          </p:cNvSpPr>
          <p:nvPr/>
        </p:nvSpPr>
        <p:spPr>
          <a:xfrm>
            <a:off x="2117037" y="3844344"/>
            <a:ext cx="6398314" cy="1025313"/>
          </a:xfrm>
          <a:prstGeom prst="rect">
            <a:avLst/>
          </a:prstGeom>
        </p:spPr>
        <p:txBody>
          <a:bodyPr vert="horz" lIns="68580" tIns="34290" rIns="68580" bIns="3429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Helvetic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Helvetic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Helvetic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CH" sz="1650" b="1" dirty="0">
                <a:solidFill>
                  <a:srgbClr val="000000"/>
                </a:solidFill>
              </a:rPr>
              <a:t>Ziel im Auge Behalten</a:t>
            </a:r>
          </a:p>
          <a:p>
            <a:pPr>
              <a:lnSpc>
                <a:spcPct val="120000"/>
              </a:lnSpc>
            </a:pPr>
            <a:r>
              <a:rPr lang="de-CH" sz="1650" dirty="0"/>
              <a:t>Das Ziel muss der nutzenden Person </a:t>
            </a:r>
            <a:r>
              <a:rPr lang="de-CH" sz="1650" b="1" dirty="0"/>
              <a:t>vor</a:t>
            </a:r>
            <a:r>
              <a:rPr lang="de-CH" sz="1650" dirty="0"/>
              <a:t> der Erstellung klar sein</a:t>
            </a:r>
          </a:p>
        </p:txBody>
      </p:sp>
      <p:pic>
        <p:nvPicPr>
          <p:cNvPr id="5" name="Grafik 4" descr="Warnung mit einfarbiger Füllung">
            <a:extLst>
              <a:ext uri="{FF2B5EF4-FFF2-40B4-BE49-F238E27FC236}">
                <a16:creationId xmlns:a16="http://schemas.microsoft.com/office/drawing/2014/main" id="{DEA1B99F-5624-E7C2-DCAF-C385E22C0A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58164" y="59864"/>
            <a:ext cx="1369836" cy="1369836"/>
          </a:xfrm>
          <a:prstGeom prst="rect">
            <a:avLst/>
          </a:prstGeom>
        </p:spPr>
      </p:pic>
      <p:sp>
        <p:nvSpPr>
          <p:cNvPr id="7" name="Fußzeilenplatzhalter 6">
            <a:extLst>
              <a:ext uri="{FF2B5EF4-FFF2-40B4-BE49-F238E27FC236}">
                <a16:creationId xmlns:a16="http://schemas.microsoft.com/office/drawing/2014/main" id="{34B2EABF-9175-7E0D-BF94-CA5FE640C872}"/>
              </a:ext>
            </a:extLst>
          </p:cNvPr>
          <p:cNvSpPr>
            <a:spLocks noGrp="1"/>
          </p:cNvSpPr>
          <p:nvPr>
            <p:ph type="ftr" sz="quarter" idx="3"/>
          </p:nvPr>
        </p:nvSpPr>
        <p:spPr/>
        <p:txBody>
          <a:bodyPr/>
          <a:lstStyle/>
          <a:p>
            <a:r>
              <a:rPr lang="de-DE"/>
              <a:t>KI-Workshop</a:t>
            </a:r>
            <a:endParaRPr lang="de-DE" dirty="0"/>
          </a:p>
        </p:txBody>
      </p:sp>
      <p:sp>
        <p:nvSpPr>
          <p:cNvPr id="8" name="Foliennummernplatzhalter 7">
            <a:extLst>
              <a:ext uri="{FF2B5EF4-FFF2-40B4-BE49-F238E27FC236}">
                <a16:creationId xmlns:a16="http://schemas.microsoft.com/office/drawing/2014/main" id="{2FAABFDE-DF2B-EBD9-8688-DD6016CEBA22}"/>
              </a:ext>
            </a:extLst>
          </p:cNvPr>
          <p:cNvSpPr>
            <a:spLocks noGrp="1"/>
          </p:cNvSpPr>
          <p:nvPr>
            <p:ph type="sldNum" sz="quarter" idx="4"/>
          </p:nvPr>
        </p:nvSpPr>
        <p:spPr/>
        <p:txBody>
          <a:bodyPr/>
          <a:lstStyle/>
          <a:p>
            <a:fld id="{E3857707-9157-A94B-B143-77A610B84AEB}" type="slidenum">
              <a:rPr lang="de-DE" smtClean="0"/>
              <a:pPr/>
              <a:t>52</a:t>
            </a:fld>
            <a:endParaRPr lang="de-DE" dirty="0"/>
          </a:p>
        </p:txBody>
      </p:sp>
    </p:spTree>
    <p:extLst>
      <p:ext uri="{BB962C8B-B14F-4D97-AF65-F5344CB8AC3E}">
        <p14:creationId xmlns:p14="http://schemas.microsoft.com/office/powerpoint/2010/main" val="371762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3EEF0C-64A4-1221-B51A-4A03E3CDFEDF}"/>
              </a:ext>
            </a:extLst>
          </p:cNvPr>
          <p:cNvSpPr>
            <a:spLocks noGrp="1"/>
          </p:cNvSpPr>
          <p:nvPr>
            <p:ph type="title"/>
          </p:nvPr>
        </p:nvSpPr>
        <p:spPr>
          <a:xfrm>
            <a:off x="628650" y="992049"/>
            <a:ext cx="7886700" cy="994172"/>
          </a:xfrm>
        </p:spPr>
        <p:txBody>
          <a:bodyPr/>
          <a:lstStyle/>
          <a:p>
            <a:r>
              <a:rPr lang="de-CH" sz="2800" b="1" dirty="0">
                <a:solidFill>
                  <a:schemeClr val="accent1"/>
                </a:solidFill>
                <a:latin typeface="Verdana" panose="020B0604030504040204" pitchFamily="34" charset="0"/>
                <a:ea typeface="Verdana" panose="020B0604030504040204" pitchFamily="34" charset="0"/>
              </a:rPr>
              <a:t>KI ist ein WERKZEUG</a:t>
            </a:r>
            <a:br>
              <a:rPr lang="de-CH" sz="2800" b="1" dirty="0">
                <a:solidFill>
                  <a:schemeClr val="accent1"/>
                </a:solidFill>
                <a:latin typeface="Verdana" panose="020B0604030504040204" pitchFamily="34" charset="0"/>
                <a:ea typeface="Verdana" panose="020B0604030504040204" pitchFamily="34" charset="0"/>
              </a:rPr>
            </a:br>
            <a:r>
              <a:rPr lang="de-CH" sz="2800" b="1" dirty="0">
                <a:solidFill>
                  <a:schemeClr val="accent1"/>
                </a:solidFill>
                <a:latin typeface="Verdana" panose="020B0604030504040204" pitchFamily="34" charset="0"/>
                <a:ea typeface="Verdana" panose="020B0604030504040204" pitchFamily="34" charset="0"/>
              </a:rPr>
              <a:t> und nicht ein ERSATZ </a:t>
            </a:r>
            <a:endParaRPr lang="de-DE" sz="2800" b="1" dirty="0">
              <a:solidFill>
                <a:schemeClr val="accent1"/>
              </a:solidFill>
              <a:latin typeface="Verdana" panose="020B0604030504040204" pitchFamily="34" charset="0"/>
              <a:ea typeface="Verdana" panose="020B0604030504040204" pitchFamily="34" charset="0"/>
            </a:endParaRPr>
          </a:p>
        </p:txBody>
      </p:sp>
      <p:pic>
        <p:nvPicPr>
          <p:cNvPr id="4" name="Grafik 3" descr="Schlägel und Eisen mit einfarbiger Füllung">
            <a:extLst>
              <a:ext uri="{FF2B5EF4-FFF2-40B4-BE49-F238E27FC236}">
                <a16:creationId xmlns:a16="http://schemas.microsoft.com/office/drawing/2014/main" id="{1C1EC7E5-CA90-5980-7A3C-7265892DF5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9100" y="2065524"/>
            <a:ext cx="685800" cy="685800"/>
          </a:xfrm>
          <a:prstGeom prst="rect">
            <a:avLst/>
          </a:prstGeom>
        </p:spPr>
      </p:pic>
      <p:sp>
        <p:nvSpPr>
          <p:cNvPr id="3" name="Titel 1">
            <a:extLst>
              <a:ext uri="{FF2B5EF4-FFF2-40B4-BE49-F238E27FC236}">
                <a16:creationId xmlns:a16="http://schemas.microsoft.com/office/drawing/2014/main" id="{993F00CA-B8FA-9F94-4CC9-64E1137FCB1C}"/>
              </a:ext>
            </a:extLst>
          </p:cNvPr>
          <p:cNvSpPr txBox="1">
            <a:spLocks/>
          </p:cNvSpPr>
          <p:nvPr/>
        </p:nvSpPr>
        <p:spPr>
          <a:xfrm>
            <a:off x="628650" y="2830628"/>
            <a:ext cx="7886700" cy="9941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mj-cs"/>
              </a:defRPr>
            </a:lvl1pPr>
          </a:lstStyle>
          <a:p>
            <a:pPr defTabSz="455035"/>
            <a:r>
              <a:rPr lang="de-CH" sz="2800" dirty="0">
                <a:solidFill>
                  <a:schemeClr val="accent1"/>
                </a:solidFill>
              </a:rPr>
              <a:t>Habe ich etwas ERLEDIGT</a:t>
            </a:r>
          </a:p>
          <a:p>
            <a:pPr defTabSz="455035"/>
            <a:r>
              <a:rPr lang="de-CH" sz="2800" dirty="0">
                <a:solidFill>
                  <a:schemeClr val="accent1"/>
                </a:solidFill>
              </a:rPr>
              <a:t>oder etwas GELERNT?</a:t>
            </a:r>
            <a:endParaRPr lang="de-DE" sz="2800" dirty="0">
              <a:solidFill>
                <a:schemeClr val="accent1"/>
              </a:solidFill>
            </a:endParaRPr>
          </a:p>
        </p:txBody>
      </p:sp>
      <p:sp>
        <p:nvSpPr>
          <p:cNvPr id="5" name="Fußzeilenplatzhalter 4">
            <a:extLst>
              <a:ext uri="{FF2B5EF4-FFF2-40B4-BE49-F238E27FC236}">
                <a16:creationId xmlns:a16="http://schemas.microsoft.com/office/drawing/2014/main" id="{21E54E96-5E61-C6D5-6F68-893393B0D9C9}"/>
              </a:ext>
            </a:extLst>
          </p:cNvPr>
          <p:cNvSpPr>
            <a:spLocks noGrp="1"/>
          </p:cNvSpPr>
          <p:nvPr>
            <p:ph type="ftr" sz="quarter" idx="11"/>
          </p:nvPr>
        </p:nvSpPr>
        <p:spPr/>
        <p:txBody>
          <a:bodyPr/>
          <a:lstStyle/>
          <a:p>
            <a:r>
              <a:rPr lang="de-DE"/>
              <a:t>KI-Workshop</a:t>
            </a:r>
          </a:p>
        </p:txBody>
      </p:sp>
      <p:sp>
        <p:nvSpPr>
          <p:cNvPr id="6" name="Foliennummernplatzhalter 5">
            <a:extLst>
              <a:ext uri="{FF2B5EF4-FFF2-40B4-BE49-F238E27FC236}">
                <a16:creationId xmlns:a16="http://schemas.microsoft.com/office/drawing/2014/main" id="{DF2BCFEC-F77F-BB93-4140-92A3D46F612D}"/>
              </a:ext>
            </a:extLst>
          </p:cNvPr>
          <p:cNvSpPr>
            <a:spLocks noGrp="1"/>
          </p:cNvSpPr>
          <p:nvPr>
            <p:ph type="sldNum" sz="quarter" idx="12"/>
          </p:nvPr>
        </p:nvSpPr>
        <p:spPr/>
        <p:txBody>
          <a:bodyPr/>
          <a:lstStyle/>
          <a:p>
            <a:fld id="{82E57370-7232-3747-8449-FD2B569638F0}" type="slidenum">
              <a:rPr lang="de-DE" smtClean="0"/>
              <a:t>53</a:t>
            </a:fld>
            <a:endParaRPr lang="de-DE"/>
          </a:p>
        </p:txBody>
      </p:sp>
    </p:spTree>
    <p:extLst>
      <p:ext uri="{BB962C8B-B14F-4D97-AF65-F5344CB8AC3E}">
        <p14:creationId xmlns:p14="http://schemas.microsoft.com/office/powerpoint/2010/main" val="3812961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2EFDD-7DC5-C240-3C80-086A431783DB}"/>
              </a:ext>
            </a:extLst>
          </p:cNvPr>
          <p:cNvSpPr>
            <a:spLocks noGrp="1"/>
          </p:cNvSpPr>
          <p:nvPr>
            <p:ph type="title"/>
          </p:nvPr>
        </p:nvSpPr>
        <p:spPr>
          <a:xfrm>
            <a:off x="587838" y="303214"/>
            <a:ext cx="7276213" cy="792162"/>
          </a:xfrm>
        </p:spPr>
        <p:txBody>
          <a:bodyPr>
            <a:normAutofit/>
          </a:bodyPr>
          <a:lstStyle/>
          <a:p>
            <a:r>
              <a:rPr lang="de-DE" dirty="0" err="1"/>
              <a:t>Padlet</a:t>
            </a:r>
            <a:r>
              <a:rPr lang="de-DE" dirty="0"/>
              <a:t>: KI-Tools</a:t>
            </a:r>
            <a:endParaRPr lang="de-CH" dirty="0"/>
          </a:p>
        </p:txBody>
      </p:sp>
      <p:pic>
        <p:nvPicPr>
          <p:cNvPr id="7" name="Bildplatzhalter 6">
            <a:extLst>
              <a:ext uri="{FF2B5EF4-FFF2-40B4-BE49-F238E27FC236}">
                <a16:creationId xmlns:a16="http://schemas.microsoft.com/office/drawing/2014/main" id="{EB3F7E17-553D-9ADE-53CD-124791171FA9}"/>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rcRect l="2" t="3306" r="2" b="3735"/>
          <a:stretch>
            <a:fillRect/>
          </a:stretch>
        </p:blipFill>
        <p:spPr>
          <a:xfrm>
            <a:off x="587838" y="1095376"/>
            <a:ext cx="3983500" cy="3703078"/>
          </a:xfrm>
          <a:prstGeom prst="rect">
            <a:avLst/>
          </a:prstGeom>
          <a:noFill/>
        </p:spPr>
      </p:pic>
      <p:sp>
        <p:nvSpPr>
          <p:cNvPr id="12" name="Content Placeholder 3">
            <a:extLst>
              <a:ext uri="{FF2B5EF4-FFF2-40B4-BE49-F238E27FC236}">
                <a16:creationId xmlns:a16="http://schemas.microsoft.com/office/drawing/2014/main" id="{FE8851F0-0520-7DC7-FBCE-3BB69CA74BEF}"/>
              </a:ext>
            </a:extLst>
          </p:cNvPr>
          <p:cNvSpPr>
            <a:spLocks noGrp="1"/>
          </p:cNvSpPr>
          <p:nvPr>
            <p:ph sz="quarter" idx="11"/>
          </p:nvPr>
        </p:nvSpPr>
        <p:spPr>
          <a:xfrm>
            <a:off x="4571338" y="1099013"/>
            <a:ext cx="3914312" cy="3679825"/>
          </a:xfrm>
        </p:spPr>
        <p:txBody>
          <a:bodyPr/>
          <a:lstStyle/>
          <a:p>
            <a:pPr marL="342900" indent="-342900">
              <a:buFont typeface="Arial" panose="020B0604020202020204" pitchFamily="34" charset="0"/>
              <a:buChar char="•"/>
            </a:pPr>
            <a:r>
              <a:rPr lang="en-US" dirty="0"/>
              <a:t>Übersicht mit verschiedenen Tools</a:t>
            </a:r>
          </a:p>
        </p:txBody>
      </p:sp>
      <p:sp>
        <p:nvSpPr>
          <p:cNvPr id="4" name="Fußzeilenplatzhalter 3">
            <a:extLst>
              <a:ext uri="{FF2B5EF4-FFF2-40B4-BE49-F238E27FC236}">
                <a16:creationId xmlns:a16="http://schemas.microsoft.com/office/drawing/2014/main" id="{AE294ACB-888A-48CC-801F-010B3305A0CB}"/>
              </a:ext>
            </a:extLst>
          </p:cNvPr>
          <p:cNvSpPr>
            <a:spLocks noGrp="1"/>
          </p:cNvSpPr>
          <p:nvPr>
            <p:ph type="ftr" sz="quarter" idx="3"/>
          </p:nvPr>
        </p:nvSpPr>
        <p:spPr>
          <a:xfrm>
            <a:off x="525293" y="4899197"/>
            <a:ext cx="4166886" cy="210893"/>
          </a:xfrm>
        </p:spPr>
        <p:txBody>
          <a:bodyPr anchor="ctr">
            <a:normAutofit/>
          </a:bodyPr>
          <a:lstStyle/>
          <a:p>
            <a:pPr>
              <a:lnSpc>
                <a:spcPct val="90000"/>
              </a:lnSpc>
              <a:spcAft>
                <a:spcPts val="600"/>
              </a:spcAft>
            </a:pPr>
            <a:r>
              <a:rPr lang="de-DE"/>
              <a:t>KI-Workshop</a:t>
            </a:r>
          </a:p>
        </p:txBody>
      </p:sp>
      <p:sp>
        <p:nvSpPr>
          <p:cNvPr id="5" name="Foliennummernplatzhalter 4">
            <a:extLst>
              <a:ext uri="{FF2B5EF4-FFF2-40B4-BE49-F238E27FC236}">
                <a16:creationId xmlns:a16="http://schemas.microsoft.com/office/drawing/2014/main" id="{196BE5BC-9A55-4832-FB40-208E591947CE}"/>
              </a:ext>
            </a:extLst>
          </p:cNvPr>
          <p:cNvSpPr>
            <a:spLocks noGrp="1"/>
          </p:cNvSpPr>
          <p:nvPr>
            <p:ph type="sldNum" sz="quarter" idx="4"/>
          </p:nvPr>
        </p:nvSpPr>
        <p:spPr>
          <a:xfrm>
            <a:off x="0" y="4899197"/>
            <a:ext cx="525293" cy="212400"/>
          </a:xfrm>
        </p:spPr>
        <p:txBody>
          <a:bodyPr anchor="ctr">
            <a:normAutofit/>
          </a:bodyPr>
          <a:lstStyle/>
          <a:p>
            <a:pPr>
              <a:lnSpc>
                <a:spcPct val="90000"/>
              </a:lnSpc>
              <a:spcAft>
                <a:spcPts val="600"/>
              </a:spcAft>
            </a:pPr>
            <a:fld id="{E3857707-9157-A94B-B143-77A610B84AEB}" type="slidenum">
              <a:rPr lang="de-DE" smtClean="0"/>
              <a:pPr>
                <a:lnSpc>
                  <a:spcPct val="90000"/>
                </a:lnSpc>
                <a:spcAft>
                  <a:spcPts val="600"/>
                </a:spcAft>
              </a:pPr>
              <a:t>54</a:t>
            </a:fld>
            <a:endParaRPr lang="de-DE"/>
          </a:p>
        </p:txBody>
      </p:sp>
    </p:spTree>
    <p:extLst>
      <p:ext uri="{BB962C8B-B14F-4D97-AF65-F5344CB8AC3E}">
        <p14:creationId xmlns:p14="http://schemas.microsoft.com/office/powerpoint/2010/main" val="14638090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9DF313A-25B9-400A-7B96-46A8681EC0F9}"/>
              </a:ext>
            </a:extLst>
          </p:cNvPr>
          <p:cNvSpPr>
            <a:spLocks noGrp="1"/>
          </p:cNvSpPr>
          <p:nvPr>
            <p:ph type="title"/>
          </p:nvPr>
        </p:nvSpPr>
        <p:spPr/>
        <p:txBody>
          <a:bodyPr/>
          <a:lstStyle/>
          <a:p>
            <a:r>
              <a:rPr lang="de-DE" dirty="0"/>
              <a:t>Vielen Dank</a:t>
            </a:r>
            <a:endParaRPr lang="de-CH" dirty="0"/>
          </a:p>
        </p:txBody>
      </p:sp>
      <p:sp>
        <p:nvSpPr>
          <p:cNvPr id="10" name="Textplatzhalter 9">
            <a:extLst>
              <a:ext uri="{FF2B5EF4-FFF2-40B4-BE49-F238E27FC236}">
                <a16:creationId xmlns:a16="http://schemas.microsoft.com/office/drawing/2014/main" id="{4C5B1DA7-D7BD-7C35-92B1-F6A8CA68B0E7}"/>
              </a:ext>
            </a:extLst>
          </p:cNvPr>
          <p:cNvSpPr>
            <a:spLocks noGrp="1"/>
          </p:cNvSpPr>
          <p:nvPr>
            <p:ph type="body" sz="quarter" idx="10"/>
          </p:nvPr>
        </p:nvSpPr>
        <p:spPr/>
        <p:txBody>
          <a:bodyPr/>
          <a:lstStyle/>
          <a:p>
            <a:r>
              <a:rPr lang="de-DE" dirty="0"/>
              <a:t>Fragen?</a:t>
            </a:r>
            <a:endParaRPr lang="de-CH" dirty="0"/>
          </a:p>
        </p:txBody>
      </p:sp>
    </p:spTree>
    <p:extLst>
      <p:ext uri="{BB962C8B-B14F-4D97-AF65-F5344CB8AC3E}">
        <p14:creationId xmlns:p14="http://schemas.microsoft.com/office/powerpoint/2010/main" val="131355571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5475D-01A0-5D49-B9FC-60E94CFE6B81}"/>
              </a:ext>
            </a:extLst>
          </p:cNvPr>
          <p:cNvSpPr>
            <a:spLocks noGrp="1"/>
          </p:cNvSpPr>
          <p:nvPr>
            <p:ph type="title"/>
          </p:nvPr>
        </p:nvSpPr>
        <p:spPr/>
        <p:txBody>
          <a:bodyPr/>
          <a:lstStyle/>
          <a:p>
            <a:r>
              <a:rPr lang="de-DE" dirty="0">
                <a:solidFill>
                  <a:schemeClr val="tx2"/>
                </a:solidFill>
              </a:rPr>
              <a:t>Beispiel: Hund</a:t>
            </a:r>
          </a:p>
        </p:txBody>
      </p:sp>
      <p:pic>
        <p:nvPicPr>
          <p:cNvPr id="5" name="Inhaltsplatzhalter 4" descr="Ein Bild, das Säugetier, Hunderasse, Hund, Haustier enthält.&#10;&#10;KI-generierte Inhalte können fehlerhaft sein.">
            <a:extLst>
              <a:ext uri="{FF2B5EF4-FFF2-40B4-BE49-F238E27FC236}">
                <a16:creationId xmlns:a16="http://schemas.microsoft.com/office/drawing/2014/main" id="{1612AB63-34B0-B862-D578-26D54EF1276C}"/>
              </a:ext>
            </a:extLst>
          </p:cNvPr>
          <p:cNvPicPr>
            <a:picLocks noGrp="1" noChangeAspect="1"/>
          </p:cNvPicPr>
          <p:nvPr>
            <p:ph sz="quarter" idx="10"/>
          </p:nvPr>
        </p:nvPicPr>
        <p:blipFill>
          <a:blip r:embed="rId2">
            <a:extLst>
              <a:ext uri="{837473B0-CC2E-450A-ABE3-18F120FF3D39}">
                <a1611:picAttrSrcUrl xmlns:a1611="http://schemas.microsoft.com/office/drawing/2016/11/main" r:id="rId3"/>
              </a:ext>
            </a:extLst>
          </a:blip>
          <a:stretch/>
        </p:blipFill>
        <p:spPr>
          <a:xfrm>
            <a:off x="2453754" y="1903103"/>
            <a:ext cx="1852527" cy="1337293"/>
          </a:xfrm>
        </p:spPr>
      </p:pic>
      <p:pic>
        <p:nvPicPr>
          <p:cNvPr id="7" name="Grafik 6" descr="Ein Bild, das Säugetier, draußen, Hunderasse, Gras enthält.&#10;&#10;KI-generierte Inhalte können fehlerhaft sein.">
            <a:extLst>
              <a:ext uri="{FF2B5EF4-FFF2-40B4-BE49-F238E27FC236}">
                <a16:creationId xmlns:a16="http://schemas.microsoft.com/office/drawing/2014/main" id="{F59DE57C-D504-4734-774B-CEDBC94DF49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16444" y="1726970"/>
            <a:ext cx="2417958" cy="1611972"/>
          </a:xfrm>
          <a:prstGeom prst="rect">
            <a:avLst/>
          </a:prstGeom>
        </p:spPr>
      </p:pic>
      <p:pic>
        <p:nvPicPr>
          <p:cNvPr id="9" name="Grafik 8" descr="Ein Bild, das Gras, Hunderasse, draußen, Säugetier enthält.&#10;&#10;KI-generierte Inhalte können fehlerhaft sein.">
            <a:extLst>
              <a:ext uri="{FF2B5EF4-FFF2-40B4-BE49-F238E27FC236}">
                <a16:creationId xmlns:a16="http://schemas.microsoft.com/office/drawing/2014/main" id="{05AE132B-C430-FF07-8A45-B480800EF09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16117" y="3217620"/>
            <a:ext cx="2402823" cy="1664501"/>
          </a:xfrm>
          <a:prstGeom prst="rect">
            <a:avLst/>
          </a:prstGeom>
        </p:spPr>
      </p:pic>
      <p:pic>
        <p:nvPicPr>
          <p:cNvPr id="11" name="Grafik 10" descr="Ein Bild, das Säugetier, Hund, Haustier, Hunderasse enthält.&#10;&#10;KI-generierte Inhalte können fehlerhaft sein.">
            <a:extLst>
              <a:ext uri="{FF2B5EF4-FFF2-40B4-BE49-F238E27FC236}">
                <a16:creationId xmlns:a16="http://schemas.microsoft.com/office/drawing/2014/main" id="{0FE10686-BECC-664D-E88C-953F7F05D906}"/>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199977" y="3223584"/>
            <a:ext cx="2005940" cy="1337293"/>
          </a:xfrm>
          <a:prstGeom prst="rect">
            <a:avLst/>
          </a:prstGeom>
        </p:spPr>
      </p:pic>
      <p:pic>
        <p:nvPicPr>
          <p:cNvPr id="15" name="Grafik 14" descr="Ein Bild, das Schwarzweiß, Entwurf, Säugetier, Kunst enthält.&#10;&#10;KI-generierte Inhalte können fehlerhaft sein.">
            <a:extLst>
              <a:ext uri="{FF2B5EF4-FFF2-40B4-BE49-F238E27FC236}">
                <a16:creationId xmlns:a16="http://schemas.microsoft.com/office/drawing/2014/main" id="{AE348D05-F5FE-F820-2D8C-1C06DF95CBC2}"/>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2534401" y="1093628"/>
            <a:ext cx="998324" cy="898491"/>
          </a:xfrm>
          <a:prstGeom prst="rect">
            <a:avLst/>
          </a:prstGeom>
        </p:spPr>
      </p:pic>
      <p:pic>
        <p:nvPicPr>
          <p:cNvPr id="20" name="Grafik 19" descr="Ein Bild, das Text, Screenshot, Schrift enthält.&#10;&#10;KI-generierte Inhalte können fehlerhaft sein.">
            <a:extLst>
              <a:ext uri="{FF2B5EF4-FFF2-40B4-BE49-F238E27FC236}">
                <a16:creationId xmlns:a16="http://schemas.microsoft.com/office/drawing/2014/main" id="{238B9320-5BC0-14BF-E35E-FF9262A73614}"/>
              </a:ext>
            </a:extLst>
          </p:cNvPr>
          <p:cNvPicPr>
            <a:picLocks noChangeAspect="1"/>
          </p:cNvPicPr>
          <p:nvPr/>
        </p:nvPicPr>
        <p:blipFill>
          <a:blip r:embed="rId12"/>
          <a:stretch>
            <a:fillRect/>
          </a:stretch>
        </p:blipFill>
        <p:spPr>
          <a:xfrm>
            <a:off x="4423212" y="1064135"/>
            <a:ext cx="3338236" cy="1434988"/>
          </a:xfrm>
          <a:prstGeom prst="rect">
            <a:avLst/>
          </a:prstGeom>
        </p:spPr>
      </p:pic>
      <p:pic>
        <p:nvPicPr>
          <p:cNvPr id="24" name="Grafik 23" descr="Ein Bild, das Text, Haustier, Säugetier, Hunderasse enthält.&#10;&#10;KI-generierte Inhalte können fehlerhaft sein.">
            <a:extLst>
              <a:ext uri="{FF2B5EF4-FFF2-40B4-BE49-F238E27FC236}">
                <a16:creationId xmlns:a16="http://schemas.microsoft.com/office/drawing/2014/main" id="{8FD41A4F-2CE7-D257-9C6C-3C1D63AC88FE}"/>
              </a:ext>
            </a:extLst>
          </p:cNvPr>
          <p:cNvPicPr>
            <a:picLocks noChangeAspect="1"/>
          </p:cNvPicPr>
          <p:nvPr/>
        </p:nvPicPr>
        <p:blipFill>
          <a:blip r:embed="rId13"/>
          <a:stretch>
            <a:fillRect/>
          </a:stretch>
        </p:blipFill>
        <p:spPr>
          <a:xfrm>
            <a:off x="7438980" y="2423863"/>
            <a:ext cx="1588576" cy="2137013"/>
          </a:xfrm>
          <a:prstGeom prst="rect">
            <a:avLst/>
          </a:prstGeom>
        </p:spPr>
      </p:pic>
      <p:grpSp>
        <p:nvGrpSpPr>
          <p:cNvPr id="30" name="Gruppieren 29">
            <a:extLst>
              <a:ext uri="{FF2B5EF4-FFF2-40B4-BE49-F238E27FC236}">
                <a16:creationId xmlns:a16="http://schemas.microsoft.com/office/drawing/2014/main" id="{14E0B974-8A57-652D-CB4E-2C493E189968}"/>
              </a:ext>
            </a:extLst>
          </p:cNvPr>
          <p:cNvGrpSpPr/>
          <p:nvPr/>
        </p:nvGrpSpPr>
        <p:grpSpPr>
          <a:xfrm>
            <a:off x="5322847" y="3847555"/>
            <a:ext cx="1999202" cy="1116810"/>
            <a:chOff x="7097129" y="5130073"/>
            <a:chExt cx="2665603" cy="1489080"/>
          </a:xfrm>
        </p:grpSpPr>
        <p:pic>
          <p:nvPicPr>
            <p:cNvPr id="5122" name="Picture 2" descr="Bellen - Kostenlose tiere-Icons">
              <a:extLst>
                <a:ext uri="{FF2B5EF4-FFF2-40B4-BE49-F238E27FC236}">
                  <a16:creationId xmlns:a16="http://schemas.microsoft.com/office/drawing/2014/main" id="{D9B35593-BAC2-19B3-F97E-C98EF1708D1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97129" y="5148652"/>
              <a:ext cx="1470501" cy="1470501"/>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descr="Sprache mit einfarbiger Füllung">
              <a:extLst>
                <a:ext uri="{FF2B5EF4-FFF2-40B4-BE49-F238E27FC236}">
                  <a16:creationId xmlns:a16="http://schemas.microsoft.com/office/drawing/2014/main" id="{F0F63137-EEC7-98F4-FAB4-27565C40279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567630" y="5130073"/>
              <a:ext cx="1195102" cy="1195102"/>
            </a:xfrm>
            <a:prstGeom prst="rect">
              <a:avLst/>
            </a:prstGeom>
          </p:spPr>
        </p:pic>
      </p:grpSp>
      <p:grpSp>
        <p:nvGrpSpPr>
          <p:cNvPr id="29" name="Gruppieren 28">
            <a:extLst>
              <a:ext uri="{FF2B5EF4-FFF2-40B4-BE49-F238E27FC236}">
                <a16:creationId xmlns:a16="http://schemas.microsoft.com/office/drawing/2014/main" id="{3C9EE968-9CD8-7AF0-3A56-6056A5B006E4}"/>
              </a:ext>
            </a:extLst>
          </p:cNvPr>
          <p:cNvGrpSpPr/>
          <p:nvPr/>
        </p:nvGrpSpPr>
        <p:grpSpPr>
          <a:xfrm>
            <a:off x="239997" y="3226671"/>
            <a:ext cx="1556437" cy="1164085"/>
            <a:chOff x="319996" y="4302227"/>
            <a:chExt cx="2075249" cy="1552113"/>
          </a:xfrm>
        </p:grpSpPr>
        <p:pic>
          <p:nvPicPr>
            <p:cNvPr id="13" name="Grafik 12" descr="Ein Bild, das Schlittenhund, Hund, Canis, Husky enthält.&#10;&#10;KI-generierte Inhalte können fehlerhaft sein.">
              <a:extLst>
                <a:ext uri="{FF2B5EF4-FFF2-40B4-BE49-F238E27FC236}">
                  <a16:creationId xmlns:a16="http://schemas.microsoft.com/office/drawing/2014/main" id="{B8758499-96AF-03D1-9D33-385D16D5D865}"/>
                </a:ext>
              </a:extLst>
            </p:cNvPr>
            <p:cNvPicPr>
              <a:picLocks noChangeAspect="1"/>
            </p:cNvPicPr>
            <p:nvPr/>
          </p:nvPicPr>
          <p:blipFill>
            <a:blip r:embed="rId17">
              <a:extLst>
                <a:ext uri="{837473B0-CC2E-450A-ABE3-18F120FF3D39}">
                  <a1611:picAttrSrcUrl xmlns:a1611="http://schemas.microsoft.com/office/drawing/2016/11/main" r:id="rId18"/>
                </a:ext>
              </a:extLst>
            </a:blip>
            <a:stretch>
              <a:fillRect/>
            </a:stretch>
          </p:blipFill>
          <p:spPr>
            <a:xfrm>
              <a:off x="319996" y="4302227"/>
              <a:ext cx="2075249" cy="1552113"/>
            </a:xfrm>
            <a:prstGeom prst="rect">
              <a:avLst/>
            </a:prstGeom>
          </p:spPr>
        </p:pic>
        <p:pic>
          <p:nvPicPr>
            <p:cNvPr id="28" name="Grafik 27" descr="Pause mit einfarbiger Füllung">
              <a:extLst>
                <a:ext uri="{FF2B5EF4-FFF2-40B4-BE49-F238E27FC236}">
                  <a16:creationId xmlns:a16="http://schemas.microsoft.com/office/drawing/2014/main" id="{F97BE5CA-3853-AC14-1F99-26ACF2C6CD0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52533" y="4610667"/>
              <a:ext cx="804579" cy="804579"/>
            </a:xfrm>
            <a:prstGeom prst="rect">
              <a:avLst/>
            </a:prstGeom>
          </p:spPr>
        </p:pic>
      </p:grpSp>
      <p:sp>
        <p:nvSpPr>
          <p:cNvPr id="3" name="Fußzeilenplatzhalter 2">
            <a:extLst>
              <a:ext uri="{FF2B5EF4-FFF2-40B4-BE49-F238E27FC236}">
                <a16:creationId xmlns:a16="http://schemas.microsoft.com/office/drawing/2014/main" id="{DB4DC2BE-E117-689A-CAAE-94098314F0EE}"/>
              </a:ext>
            </a:extLst>
          </p:cNvPr>
          <p:cNvSpPr>
            <a:spLocks noGrp="1"/>
          </p:cNvSpPr>
          <p:nvPr>
            <p:ph type="ftr" sz="quarter" idx="3"/>
          </p:nvPr>
        </p:nvSpPr>
        <p:spPr/>
        <p:txBody>
          <a:bodyPr/>
          <a:lstStyle/>
          <a:p>
            <a:r>
              <a:rPr lang="de-DE"/>
              <a:t>KI-Workshop</a:t>
            </a:r>
            <a:endParaRPr lang="de-DE" dirty="0"/>
          </a:p>
        </p:txBody>
      </p:sp>
      <p:sp>
        <p:nvSpPr>
          <p:cNvPr id="4" name="Foliennummernplatzhalter 3">
            <a:extLst>
              <a:ext uri="{FF2B5EF4-FFF2-40B4-BE49-F238E27FC236}">
                <a16:creationId xmlns:a16="http://schemas.microsoft.com/office/drawing/2014/main" id="{2A986B56-275C-4BB9-ECC3-2665F30299F5}"/>
              </a:ext>
            </a:extLst>
          </p:cNvPr>
          <p:cNvSpPr>
            <a:spLocks noGrp="1"/>
          </p:cNvSpPr>
          <p:nvPr>
            <p:ph type="sldNum" sz="quarter" idx="4"/>
          </p:nvPr>
        </p:nvSpPr>
        <p:spPr/>
        <p:txBody>
          <a:bodyPr/>
          <a:lstStyle/>
          <a:p>
            <a:fld id="{E3857707-9157-A94B-B143-77A610B84AEB}" type="slidenum">
              <a:rPr lang="de-DE" smtClean="0"/>
              <a:pPr/>
              <a:t>6</a:t>
            </a:fld>
            <a:endParaRPr lang="de-DE" dirty="0"/>
          </a:p>
        </p:txBody>
      </p:sp>
    </p:spTree>
    <p:extLst>
      <p:ext uri="{BB962C8B-B14F-4D97-AF65-F5344CB8AC3E}">
        <p14:creationId xmlns:p14="http://schemas.microsoft.com/office/powerpoint/2010/main" val="429264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8D12D7-EC63-063F-FCE1-B833013558B6}"/>
              </a:ext>
            </a:extLst>
          </p:cNvPr>
          <p:cNvSpPr>
            <a:spLocks noGrp="1"/>
          </p:cNvSpPr>
          <p:nvPr>
            <p:ph type="title"/>
          </p:nvPr>
        </p:nvSpPr>
        <p:spPr>
          <a:xfrm>
            <a:off x="228600" y="335280"/>
            <a:ext cx="8686800" cy="947024"/>
          </a:xfrm>
        </p:spPr>
        <p:txBody>
          <a:bodyPr/>
          <a:lstStyle/>
          <a:p>
            <a:r>
              <a:rPr lang="de-DE" sz="2800" b="1" dirty="0">
                <a:solidFill>
                  <a:schemeClr val="tx2"/>
                </a:solidFill>
                <a:latin typeface="Verdana" panose="020B0604030504040204" pitchFamily="34" charset="0"/>
                <a:ea typeface="Verdana" panose="020B0604030504040204" pitchFamily="34" charset="0"/>
              </a:rPr>
              <a:t>Doch, es ist nicht immer so einfach</a:t>
            </a:r>
          </a:p>
        </p:txBody>
      </p:sp>
      <p:pic>
        <p:nvPicPr>
          <p:cNvPr id="4" name="Grafik 3" descr="Ein Bild, das Hund, Hunderasse, Haustier, Säugetier enthält.&#10;&#10;KI-generierte Inhalte können fehlerhaft sein.">
            <a:extLst>
              <a:ext uri="{FF2B5EF4-FFF2-40B4-BE49-F238E27FC236}">
                <a16:creationId xmlns:a16="http://schemas.microsoft.com/office/drawing/2014/main" id="{92B31870-F773-E085-9458-DAB3BFE9C5FB}"/>
              </a:ext>
            </a:extLst>
          </p:cNvPr>
          <p:cNvPicPr>
            <a:picLocks noChangeAspect="1"/>
          </p:cNvPicPr>
          <p:nvPr/>
        </p:nvPicPr>
        <p:blipFill>
          <a:blip r:embed="rId3"/>
          <a:stretch>
            <a:fillRect/>
          </a:stretch>
        </p:blipFill>
        <p:spPr>
          <a:xfrm>
            <a:off x="0" y="1129315"/>
            <a:ext cx="9144000" cy="4014185"/>
          </a:xfrm>
          <a:prstGeom prst="rect">
            <a:avLst/>
          </a:prstGeom>
        </p:spPr>
      </p:pic>
      <p:sp>
        <p:nvSpPr>
          <p:cNvPr id="3" name="Fußzeilenplatzhalter 2">
            <a:extLst>
              <a:ext uri="{FF2B5EF4-FFF2-40B4-BE49-F238E27FC236}">
                <a16:creationId xmlns:a16="http://schemas.microsoft.com/office/drawing/2014/main" id="{24AEFE5A-DA38-19CA-35D6-72646A0B9B52}"/>
              </a:ext>
            </a:extLst>
          </p:cNvPr>
          <p:cNvSpPr>
            <a:spLocks noGrp="1"/>
          </p:cNvSpPr>
          <p:nvPr>
            <p:ph type="ftr" sz="quarter" idx="11"/>
          </p:nvPr>
        </p:nvSpPr>
        <p:spPr/>
        <p:txBody>
          <a:bodyPr/>
          <a:lstStyle/>
          <a:p>
            <a:r>
              <a:rPr lang="de-DE"/>
              <a:t>KI-Workshop</a:t>
            </a:r>
          </a:p>
        </p:txBody>
      </p:sp>
      <p:sp>
        <p:nvSpPr>
          <p:cNvPr id="5" name="Foliennummernplatzhalter 4">
            <a:extLst>
              <a:ext uri="{FF2B5EF4-FFF2-40B4-BE49-F238E27FC236}">
                <a16:creationId xmlns:a16="http://schemas.microsoft.com/office/drawing/2014/main" id="{DE43B4BE-5F8F-DAE8-FE1B-882728E37DDE}"/>
              </a:ext>
            </a:extLst>
          </p:cNvPr>
          <p:cNvSpPr>
            <a:spLocks noGrp="1"/>
          </p:cNvSpPr>
          <p:nvPr>
            <p:ph type="sldNum" sz="quarter" idx="12"/>
          </p:nvPr>
        </p:nvSpPr>
        <p:spPr/>
        <p:txBody>
          <a:bodyPr/>
          <a:lstStyle/>
          <a:p>
            <a:fld id="{82E57370-7232-3747-8449-FD2B569638F0}" type="slidenum">
              <a:rPr lang="de-DE" smtClean="0"/>
              <a:t>7</a:t>
            </a:fld>
            <a:endParaRPr lang="de-DE"/>
          </a:p>
        </p:txBody>
      </p:sp>
    </p:spTree>
    <p:extLst>
      <p:ext uri="{BB962C8B-B14F-4D97-AF65-F5344CB8AC3E}">
        <p14:creationId xmlns:p14="http://schemas.microsoft.com/office/powerpoint/2010/main" val="14444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31653-A7E2-93EA-3B25-4364FBECB7F7}"/>
              </a:ext>
            </a:extLst>
          </p:cNvPr>
          <p:cNvSpPr>
            <a:spLocks noGrp="1"/>
          </p:cNvSpPr>
          <p:nvPr>
            <p:ph type="title"/>
          </p:nvPr>
        </p:nvSpPr>
        <p:spPr/>
        <p:txBody>
          <a:bodyPr/>
          <a:lstStyle/>
          <a:p>
            <a:r>
              <a:rPr lang="de-DE" dirty="0"/>
              <a:t>Grenzen der KI</a:t>
            </a:r>
          </a:p>
        </p:txBody>
      </p:sp>
      <p:sp>
        <p:nvSpPr>
          <p:cNvPr id="4" name="Textfeld 3">
            <a:extLst>
              <a:ext uri="{FF2B5EF4-FFF2-40B4-BE49-F238E27FC236}">
                <a16:creationId xmlns:a16="http://schemas.microsoft.com/office/drawing/2014/main" id="{92A33F9C-ABDB-28D7-C665-4B78A9F87A0F}"/>
              </a:ext>
            </a:extLst>
          </p:cNvPr>
          <p:cNvSpPr txBox="1"/>
          <p:nvPr/>
        </p:nvSpPr>
        <p:spPr>
          <a:xfrm>
            <a:off x="2543102" y="2034663"/>
            <a:ext cx="1770470" cy="461665"/>
          </a:xfrm>
          <a:prstGeom prst="rect">
            <a:avLst/>
          </a:prstGeom>
          <a:noFill/>
        </p:spPr>
        <p:txBody>
          <a:bodyPr wrap="square">
            <a:spAutoFit/>
          </a:bodyPr>
          <a:lstStyle/>
          <a:p>
            <a:pPr algn="ctr" rtl="0">
              <a:buNone/>
            </a:pPr>
            <a:r>
              <a:rPr lang="de-CH" sz="1200" b="1" dirty="0">
                <a:solidFill>
                  <a:schemeClr val="tx2"/>
                </a:solidFill>
                <a:latin typeface="Verdana" panose="020B0604030504040204" pitchFamily="34" charset="0"/>
                <a:ea typeface="Verdana" panose="020B0604030504040204" pitchFamily="34" charset="0"/>
              </a:rPr>
              <a:t>Kein echtes </a:t>
            </a:r>
          </a:p>
          <a:p>
            <a:pPr algn="ctr" rtl="0">
              <a:buNone/>
            </a:pPr>
            <a:r>
              <a:rPr lang="de-CH" sz="1200" b="1" dirty="0">
                <a:solidFill>
                  <a:schemeClr val="tx2"/>
                </a:solidFill>
                <a:latin typeface="Verdana" panose="020B0604030504040204" pitchFamily="34" charset="0"/>
                <a:ea typeface="Verdana" panose="020B0604030504040204" pitchFamily="34" charset="0"/>
              </a:rPr>
              <a:t>Verständnis</a:t>
            </a:r>
            <a:endParaRPr lang="de-CH" sz="1200" dirty="0">
              <a:solidFill>
                <a:schemeClr val="tx2"/>
              </a:solidFill>
              <a:latin typeface="Verdana" panose="020B0604030504040204" pitchFamily="34" charset="0"/>
              <a:ea typeface="Verdana" panose="020B0604030504040204" pitchFamily="34" charset="0"/>
            </a:endParaRPr>
          </a:p>
        </p:txBody>
      </p:sp>
      <p:sp>
        <p:nvSpPr>
          <p:cNvPr id="7" name="Textfeld 6">
            <a:extLst>
              <a:ext uri="{FF2B5EF4-FFF2-40B4-BE49-F238E27FC236}">
                <a16:creationId xmlns:a16="http://schemas.microsoft.com/office/drawing/2014/main" id="{16062C53-A366-5A37-41BD-697E2DC9A110}"/>
              </a:ext>
            </a:extLst>
          </p:cNvPr>
          <p:cNvSpPr txBox="1"/>
          <p:nvPr/>
        </p:nvSpPr>
        <p:spPr>
          <a:xfrm>
            <a:off x="311730" y="2033837"/>
            <a:ext cx="1770470" cy="461665"/>
          </a:xfrm>
          <a:prstGeom prst="rect">
            <a:avLst/>
          </a:prstGeom>
          <a:noFill/>
        </p:spPr>
        <p:txBody>
          <a:bodyPr wrap="square">
            <a:spAutoFit/>
          </a:bodyPr>
          <a:lstStyle/>
          <a:p>
            <a:pPr algn="ctr" rtl="0">
              <a:buNone/>
            </a:pPr>
            <a:r>
              <a:rPr lang="de-CH" sz="1200" b="1" dirty="0">
                <a:solidFill>
                  <a:schemeClr val="tx2"/>
                </a:solidFill>
                <a:latin typeface="Verdana" panose="020B0604030504040204" pitchFamily="34" charset="0"/>
                <a:ea typeface="Verdana" panose="020B0604030504040204" pitchFamily="34" charset="0"/>
              </a:rPr>
              <a:t>Abhängigkeit von </a:t>
            </a:r>
          </a:p>
          <a:p>
            <a:pPr algn="ctr" rtl="0">
              <a:buNone/>
            </a:pPr>
            <a:r>
              <a:rPr lang="de-CH" sz="1200" b="1" dirty="0">
                <a:solidFill>
                  <a:schemeClr val="tx2"/>
                </a:solidFill>
                <a:latin typeface="Verdana" panose="020B0604030504040204" pitchFamily="34" charset="0"/>
                <a:ea typeface="Verdana" panose="020B0604030504040204" pitchFamily="34" charset="0"/>
              </a:rPr>
              <a:t>Trainingsdaten</a:t>
            </a:r>
            <a:endParaRPr lang="de-CH" sz="1200" dirty="0">
              <a:solidFill>
                <a:schemeClr val="tx2"/>
              </a:solidFill>
              <a:latin typeface="Verdana" panose="020B0604030504040204" pitchFamily="34" charset="0"/>
              <a:ea typeface="Verdana" panose="020B0604030504040204" pitchFamily="34" charset="0"/>
            </a:endParaRPr>
          </a:p>
        </p:txBody>
      </p:sp>
      <p:sp>
        <p:nvSpPr>
          <p:cNvPr id="8" name="Textfeld 7">
            <a:extLst>
              <a:ext uri="{FF2B5EF4-FFF2-40B4-BE49-F238E27FC236}">
                <a16:creationId xmlns:a16="http://schemas.microsoft.com/office/drawing/2014/main" id="{DE6DEA44-3DD7-0D8A-B11D-F9F20F92888B}"/>
              </a:ext>
            </a:extLst>
          </p:cNvPr>
          <p:cNvSpPr txBox="1"/>
          <p:nvPr/>
        </p:nvSpPr>
        <p:spPr>
          <a:xfrm>
            <a:off x="2544057" y="3760863"/>
            <a:ext cx="1770470" cy="461665"/>
          </a:xfrm>
          <a:prstGeom prst="rect">
            <a:avLst/>
          </a:prstGeom>
          <a:noFill/>
        </p:spPr>
        <p:txBody>
          <a:bodyPr wrap="square">
            <a:spAutoFit/>
          </a:bodyPr>
          <a:lstStyle/>
          <a:p>
            <a:pPr algn="ctr"/>
            <a:r>
              <a:rPr lang="de-CH" sz="1200" b="1" dirty="0">
                <a:solidFill>
                  <a:schemeClr val="tx2"/>
                </a:solidFill>
                <a:latin typeface="Verdana" panose="020B0604030504040204" pitchFamily="34" charset="0"/>
                <a:ea typeface="Verdana" panose="020B0604030504040204" pitchFamily="34" charset="0"/>
              </a:rPr>
              <a:t>Erfindet Fakten (Halluzinationen)</a:t>
            </a:r>
            <a:endParaRPr lang="de-CH" sz="1200" dirty="0">
              <a:solidFill>
                <a:schemeClr val="tx2"/>
              </a:solidFill>
              <a:latin typeface="Verdana" panose="020B0604030504040204" pitchFamily="34" charset="0"/>
              <a:ea typeface="Verdana" panose="020B0604030504040204" pitchFamily="34" charset="0"/>
            </a:endParaRPr>
          </a:p>
        </p:txBody>
      </p:sp>
      <p:sp>
        <p:nvSpPr>
          <p:cNvPr id="9" name="Textfeld 8">
            <a:extLst>
              <a:ext uri="{FF2B5EF4-FFF2-40B4-BE49-F238E27FC236}">
                <a16:creationId xmlns:a16="http://schemas.microsoft.com/office/drawing/2014/main" id="{6B4B3348-AC56-08C6-2F41-5EF263A2E879}"/>
              </a:ext>
            </a:extLst>
          </p:cNvPr>
          <p:cNvSpPr txBox="1"/>
          <p:nvPr/>
        </p:nvSpPr>
        <p:spPr>
          <a:xfrm>
            <a:off x="4774474" y="2033837"/>
            <a:ext cx="1770471" cy="461665"/>
          </a:xfrm>
          <a:prstGeom prst="rect">
            <a:avLst/>
          </a:prstGeom>
          <a:noFill/>
        </p:spPr>
        <p:txBody>
          <a:bodyPr wrap="square">
            <a:spAutoFit/>
          </a:bodyPr>
          <a:lstStyle/>
          <a:p>
            <a:pPr algn="ctr"/>
            <a:r>
              <a:rPr lang="de-CH" sz="1200" b="1" dirty="0">
                <a:solidFill>
                  <a:schemeClr val="tx2"/>
                </a:solidFill>
                <a:latin typeface="Verdana" panose="020B0604030504040204" pitchFamily="34" charset="0"/>
                <a:ea typeface="Verdana" panose="020B0604030504040204" pitchFamily="34" charset="0"/>
              </a:rPr>
              <a:t>kann Fehler machen</a:t>
            </a:r>
          </a:p>
        </p:txBody>
      </p:sp>
      <p:sp>
        <p:nvSpPr>
          <p:cNvPr id="10" name="Textfeld 9">
            <a:extLst>
              <a:ext uri="{FF2B5EF4-FFF2-40B4-BE49-F238E27FC236}">
                <a16:creationId xmlns:a16="http://schemas.microsoft.com/office/drawing/2014/main" id="{9DDC0D73-AC5C-3649-8414-27AEFA4F0E7D}"/>
              </a:ext>
            </a:extLst>
          </p:cNvPr>
          <p:cNvSpPr txBox="1"/>
          <p:nvPr/>
        </p:nvSpPr>
        <p:spPr>
          <a:xfrm>
            <a:off x="7003934" y="2076269"/>
            <a:ext cx="1770470" cy="276999"/>
          </a:xfrm>
          <a:prstGeom prst="rect">
            <a:avLst/>
          </a:prstGeom>
          <a:noFill/>
        </p:spPr>
        <p:txBody>
          <a:bodyPr wrap="square">
            <a:spAutoFit/>
          </a:bodyPr>
          <a:lstStyle/>
          <a:p>
            <a:pPr algn="ctr"/>
            <a:r>
              <a:rPr lang="de-CH" sz="1200" b="1" dirty="0">
                <a:solidFill>
                  <a:schemeClr val="tx2"/>
                </a:solidFill>
                <a:latin typeface="Verdana" panose="020B0604030504040204" pitchFamily="34" charset="0"/>
                <a:ea typeface="Verdana" panose="020B0604030504040204" pitchFamily="34" charset="0"/>
              </a:rPr>
              <a:t>Bias Gefahr</a:t>
            </a:r>
            <a:endParaRPr lang="de-CH" sz="1200" dirty="0">
              <a:solidFill>
                <a:schemeClr val="tx2"/>
              </a:solidFill>
              <a:latin typeface="Verdana" panose="020B0604030504040204" pitchFamily="34" charset="0"/>
              <a:ea typeface="Verdana" panose="020B0604030504040204" pitchFamily="34" charset="0"/>
            </a:endParaRPr>
          </a:p>
        </p:txBody>
      </p:sp>
      <p:sp>
        <p:nvSpPr>
          <p:cNvPr id="12" name="Textfeld 11">
            <a:extLst>
              <a:ext uri="{FF2B5EF4-FFF2-40B4-BE49-F238E27FC236}">
                <a16:creationId xmlns:a16="http://schemas.microsoft.com/office/drawing/2014/main" id="{87B0088E-C75F-C028-F852-7C1E2BA4AB8D}"/>
              </a:ext>
            </a:extLst>
          </p:cNvPr>
          <p:cNvSpPr txBox="1"/>
          <p:nvPr/>
        </p:nvSpPr>
        <p:spPr>
          <a:xfrm>
            <a:off x="313641" y="3760863"/>
            <a:ext cx="1770470" cy="461665"/>
          </a:xfrm>
          <a:prstGeom prst="rect">
            <a:avLst/>
          </a:prstGeom>
          <a:noFill/>
        </p:spPr>
        <p:txBody>
          <a:bodyPr wrap="square">
            <a:spAutoFit/>
          </a:bodyPr>
          <a:lstStyle/>
          <a:p>
            <a:pPr algn="ctr"/>
            <a:r>
              <a:rPr lang="de-CH" sz="1200" b="1" dirty="0">
                <a:solidFill>
                  <a:schemeClr val="tx2"/>
                </a:solidFill>
                <a:latin typeface="Verdana" panose="020B0604030504040204" pitchFamily="34" charset="0"/>
                <a:ea typeface="Verdana" panose="020B0604030504040204" pitchFamily="34" charset="0"/>
              </a:rPr>
              <a:t>Fehlende Transparenz</a:t>
            </a:r>
            <a:endParaRPr lang="de-CH" sz="1200" dirty="0">
              <a:solidFill>
                <a:schemeClr val="tx2"/>
              </a:solidFill>
              <a:latin typeface="Verdana" panose="020B0604030504040204" pitchFamily="34" charset="0"/>
              <a:ea typeface="Verdana" panose="020B0604030504040204" pitchFamily="34" charset="0"/>
            </a:endParaRPr>
          </a:p>
        </p:txBody>
      </p:sp>
      <p:pic>
        <p:nvPicPr>
          <p:cNvPr id="5" name="Grafik 4" descr="Waage der Justitia mit einfarbiger Füllung">
            <a:extLst>
              <a:ext uri="{FF2B5EF4-FFF2-40B4-BE49-F238E27FC236}">
                <a16:creationId xmlns:a16="http://schemas.microsoft.com/office/drawing/2014/main" id="{3DB97375-C9CF-62EB-315D-F6C6B675EC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5313" y="1220560"/>
            <a:ext cx="685800" cy="685800"/>
          </a:xfrm>
          <a:prstGeom prst="rect">
            <a:avLst/>
          </a:prstGeom>
        </p:spPr>
      </p:pic>
      <p:pic>
        <p:nvPicPr>
          <p:cNvPr id="15" name="Grafik 14" descr="Gedankenblase Silhouette">
            <a:extLst>
              <a:ext uri="{FF2B5EF4-FFF2-40B4-BE49-F238E27FC236}">
                <a16:creationId xmlns:a16="http://schemas.microsoft.com/office/drawing/2014/main" id="{932BDFB9-6333-8778-F16B-E278A7870B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86392" y="2948676"/>
            <a:ext cx="685800" cy="685800"/>
          </a:xfrm>
          <a:prstGeom prst="rect">
            <a:avLst/>
          </a:prstGeom>
        </p:spPr>
      </p:pic>
      <p:pic>
        <p:nvPicPr>
          <p:cNvPr id="17" name="Grafik 16" descr="Fragezeichen mit einfarbiger Füllung">
            <a:extLst>
              <a:ext uri="{FF2B5EF4-FFF2-40B4-BE49-F238E27FC236}">
                <a16:creationId xmlns:a16="http://schemas.microsoft.com/office/drawing/2014/main" id="{73DC2BD5-9469-5252-0BC7-4F48887180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932" y="2948676"/>
            <a:ext cx="685800" cy="685800"/>
          </a:xfrm>
          <a:prstGeom prst="rect">
            <a:avLst/>
          </a:prstGeom>
        </p:spPr>
      </p:pic>
      <p:pic>
        <p:nvPicPr>
          <p:cNvPr id="19" name="Grafik 18" descr="Schließen mit einfarbiger Füllung">
            <a:extLst>
              <a:ext uri="{FF2B5EF4-FFF2-40B4-BE49-F238E27FC236}">
                <a16:creationId xmlns:a16="http://schemas.microsoft.com/office/drawing/2014/main" id="{ED41113B-6186-7278-90E7-3EDA448FB9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15853" y="1220560"/>
            <a:ext cx="685800" cy="685800"/>
          </a:xfrm>
          <a:prstGeom prst="rect">
            <a:avLst/>
          </a:prstGeom>
        </p:spPr>
      </p:pic>
      <p:pic>
        <p:nvPicPr>
          <p:cNvPr id="21" name="Grafik 20" descr="Netzdiagramm Silhouette">
            <a:extLst>
              <a:ext uri="{FF2B5EF4-FFF2-40B4-BE49-F238E27FC236}">
                <a16:creationId xmlns:a16="http://schemas.microsoft.com/office/drawing/2014/main" id="{19009BFB-2C71-9171-45AD-3542A687538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86392" y="1220560"/>
            <a:ext cx="685800" cy="685800"/>
          </a:xfrm>
          <a:prstGeom prst="rect">
            <a:avLst/>
          </a:prstGeom>
        </p:spPr>
      </p:pic>
      <p:pic>
        <p:nvPicPr>
          <p:cNvPr id="23" name="Grafik 22" descr="Netzplandiagramm mit einfarbiger Füllung">
            <a:extLst>
              <a:ext uri="{FF2B5EF4-FFF2-40B4-BE49-F238E27FC236}">
                <a16:creationId xmlns:a16="http://schemas.microsoft.com/office/drawing/2014/main" id="{4A4D9113-6850-CF10-AA70-884B89C43CB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4064" y="1220560"/>
            <a:ext cx="685800" cy="685800"/>
          </a:xfrm>
          <a:prstGeom prst="rect">
            <a:avLst/>
          </a:prstGeom>
        </p:spPr>
      </p:pic>
      <p:sp>
        <p:nvSpPr>
          <p:cNvPr id="24" name="Textfeld 23">
            <a:extLst>
              <a:ext uri="{FF2B5EF4-FFF2-40B4-BE49-F238E27FC236}">
                <a16:creationId xmlns:a16="http://schemas.microsoft.com/office/drawing/2014/main" id="{A7D63060-9210-49E1-9194-975C12164736}"/>
              </a:ext>
            </a:extLst>
          </p:cNvPr>
          <p:cNvSpPr txBox="1"/>
          <p:nvPr/>
        </p:nvSpPr>
        <p:spPr>
          <a:xfrm>
            <a:off x="7003934" y="3762472"/>
            <a:ext cx="1770470" cy="646331"/>
          </a:xfrm>
          <a:prstGeom prst="rect">
            <a:avLst/>
          </a:prstGeom>
          <a:noFill/>
        </p:spPr>
        <p:txBody>
          <a:bodyPr wrap="square">
            <a:spAutoFit/>
          </a:bodyPr>
          <a:lstStyle/>
          <a:p>
            <a:pPr algn="ctr"/>
            <a:r>
              <a:rPr lang="de-CH" sz="1200" b="1" dirty="0">
                <a:solidFill>
                  <a:schemeClr val="tx2"/>
                </a:solidFill>
                <a:latin typeface="Verdana" panose="020B0604030504040204" pitchFamily="34" charset="0"/>
                <a:ea typeface="Verdana" panose="020B0604030504040204" pitchFamily="34" charset="0"/>
              </a:rPr>
              <a:t>Hoher Ressourcen-</a:t>
            </a:r>
          </a:p>
          <a:p>
            <a:pPr algn="ctr"/>
            <a:r>
              <a:rPr lang="de-CH" sz="1200" b="1" dirty="0">
                <a:solidFill>
                  <a:schemeClr val="tx2"/>
                </a:solidFill>
                <a:latin typeface="Verdana" panose="020B0604030504040204" pitchFamily="34" charset="0"/>
                <a:ea typeface="Verdana" panose="020B0604030504040204" pitchFamily="34" charset="0"/>
              </a:rPr>
              <a:t>verbrauch</a:t>
            </a:r>
            <a:endParaRPr lang="de-CH" sz="1200" dirty="0">
              <a:solidFill>
                <a:schemeClr val="tx2"/>
              </a:solidFill>
              <a:latin typeface="Verdana" panose="020B0604030504040204" pitchFamily="34" charset="0"/>
              <a:ea typeface="Verdana" panose="020B0604030504040204" pitchFamily="34" charset="0"/>
            </a:endParaRPr>
          </a:p>
        </p:txBody>
      </p:sp>
      <p:sp>
        <p:nvSpPr>
          <p:cNvPr id="25" name="Textfeld 24">
            <a:extLst>
              <a:ext uri="{FF2B5EF4-FFF2-40B4-BE49-F238E27FC236}">
                <a16:creationId xmlns:a16="http://schemas.microsoft.com/office/drawing/2014/main" id="{628DB303-3148-97FB-EA57-3EB8662734EA}"/>
              </a:ext>
            </a:extLst>
          </p:cNvPr>
          <p:cNvSpPr txBox="1"/>
          <p:nvPr/>
        </p:nvSpPr>
        <p:spPr>
          <a:xfrm>
            <a:off x="4774476" y="3760863"/>
            <a:ext cx="1770470" cy="461665"/>
          </a:xfrm>
          <a:prstGeom prst="rect">
            <a:avLst/>
          </a:prstGeom>
          <a:noFill/>
        </p:spPr>
        <p:txBody>
          <a:bodyPr wrap="square">
            <a:spAutoFit/>
          </a:bodyPr>
          <a:lstStyle/>
          <a:p>
            <a:pPr algn="ctr"/>
            <a:r>
              <a:rPr lang="de-CH" sz="1200" b="1" dirty="0">
                <a:solidFill>
                  <a:schemeClr val="tx2"/>
                </a:solidFill>
                <a:latin typeface="Verdana" panose="020B0604030504040204" pitchFamily="34" charset="0"/>
                <a:ea typeface="Verdana" panose="020B0604030504040204" pitchFamily="34" charset="0"/>
              </a:rPr>
              <a:t>Keine moralische Verantwortung</a:t>
            </a:r>
          </a:p>
        </p:txBody>
      </p:sp>
      <p:pic>
        <p:nvPicPr>
          <p:cNvPr id="26" name="Grafik 25" descr="Nachhaltigkeit mit einfarbiger Füllung">
            <a:extLst>
              <a:ext uri="{FF2B5EF4-FFF2-40B4-BE49-F238E27FC236}">
                <a16:creationId xmlns:a16="http://schemas.microsoft.com/office/drawing/2014/main" id="{ECB6E471-E823-FF0B-8F1B-383B2F5BB56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546268" y="2948676"/>
            <a:ext cx="685800" cy="685800"/>
          </a:xfrm>
          <a:prstGeom prst="rect">
            <a:avLst/>
          </a:prstGeom>
        </p:spPr>
      </p:pic>
      <p:pic>
        <p:nvPicPr>
          <p:cNvPr id="27" name="Grafik 26" descr="Handschellen Silhouette">
            <a:extLst>
              <a:ext uri="{FF2B5EF4-FFF2-40B4-BE49-F238E27FC236}">
                <a16:creationId xmlns:a16="http://schemas.microsoft.com/office/drawing/2014/main" id="{254477F7-B907-1757-E969-2A0C7E419ED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315853" y="2948676"/>
            <a:ext cx="685800" cy="685800"/>
          </a:xfrm>
          <a:prstGeom prst="rect">
            <a:avLst/>
          </a:prstGeom>
        </p:spPr>
      </p:pic>
      <p:sp>
        <p:nvSpPr>
          <p:cNvPr id="6" name="Fußzeilenplatzhalter 5">
            <a:extLst>
              <a:ext uri="{FF2B5EF4-FFF2-40B4-BE49-F238E27FC236}">
                <a16:creationId xmlns:a16="http://schemas.microsoft.com/office/drawing/2014/main" id="{13F9ADCC-176C-0DB4-F16C-505FC15B8A2A}"/>
              </a:ext>
            </a:extLst>
          </p:cNvPr>
          <p:cNvSpPr>
            <a:spLocks noGrp="1"/>
          </p:cNvSpPr>
          <p:nvPr>
            <p:ph type="ftr" sz="quarter" idx="3"/>
          </p:nvPr>
        </p:nvSpPr>
        <p:spPr/>
        <p:txBody>
          <a:bodyPr/>
          <a:lstStyle/>
          <a:p>
            <a:r>
              <a:rPr lang="de-DE"/>
              <a:t>KI-Workshop</a:t>
            </a:r>
            <a:endParaRPr lang="de-DE" dirty="0"/>
          </a:p>
        </p:txBody>
      </p:sp>
      <p:sp>
        <p:nvSpPr>
          <p:cNvPr id="11" name="Foliennummernplatzhalter 10">
            <a:extLst>
              <a:ext uri="{FF2B5EF4-FFF2-40B4-BE49-F238E27FC236}">
                <a16:creationId xmlns:a16="http://schemas.microsoft.com/office/drawing/2014/main" id="{5534D722-808B-57DA-295F-3783C86AB20E}"/>
              </a:ext>
            </a:extLst>
          </p:cNvPr>
          <p:cNvSpPr>
            <a:spLocks noGrp="1"/>
          </p:cNvSpPr>
          <p:nvPr>
            <p:ph type="sldNum" sz="quarter" idx="4"/>
          </p:nvPr>
        </p:nvSpPr>
        <p:spPr/>
        <p:txBody>
          <a:bodyPr/>
          <a:lstStyle/>
          <a:p>
            <a:fld id="{E3857707-9157-A94B-B143-77A610B84AEB}" type="slidenum">
              <a:rPr lang="de-DE" smtClean="0"/>
              <a:pPr/>
              <a:t>8</a:t>
            </a:fld>
            <a:endParaRPr lang="de-DE" dirty="0"/>
          </a:p>
        </p:txBody>
      </p:sp>
    </p:spTree>
    <p:extLst>
      <p:ext uri="{BB962C8B-B14F-4D97-AF65-F5344CB8AC3E}">
        <p14:creationId xmlns:p14="http://schemas.microsoft.com/office/powerpoint/2010/main" val="66223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2"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7F9DD-F8DB-7B51-0413-8DA7F36E0D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B87B12-CA64-DBD1-550A-DB0699D43175}"/>
              </a:ext>
            </a:extLst>
          </p:cNvPr>
          <p:cNvSpPr>
            <a:spLocks noGrp="1"/>
          </p:cNvSpPr>
          <p:nvPr>
            <p:ph type="title"/>
          </p:nvPr>
        </p:nvSpPr>
        <p:spPr/>
        <p:txBody>
          <a:bodyPr/>
          <a:lstStyle/>
          <a:p>
            <a:r>
              <a:rPr lang="de-DE" dirty="0"/>
              <a:t>Datenschutz</a:t>
            </a:r>
            <a:endParaRPr lang="de-CH" dirty="0"/>
          </a:p>
        </p:txBody>
      </p:sp>
      <p:sp>
        <p:nvSpPr>
          <p:cNvPr id="3" name="Textplatzhalter 2">
            <a:extLst>
              <a:ext uri="{FF2B5EF4-FFF2-40B4-BE49-F238E27FC236}">
                <a16:creationId xmlns:a16="http://schemas.microsoft.com/office/drawing/2014/main" id="{33B7B549-29E6-8376-034D-2B84CBB19FEB}"/>
              </a:ext>
            </a:extLst>
          </p:cNvPr>
          <p:cNvSpPr>
            <a:spLocks noGrp="1"/>
          </p:cNvSpPr>
          <p:nvPr>
            <p:ph type="body" sz="quarter" idx="10"/>
          </p:nvPr>
        </p:nvSpPr>
        <p:spPr/>
        <p:txBody>
          <a:bodyPr/>
          <a:lstStyle/>
          <a:p>
            <a:r>
              <a:rPr lang="de-DE" dirty="0"/>
              <a:t>Deine Einstellung zählt</a:t>
            </a:r>
          </a:p>
        </p:txBody>
      </p:sp>
    </p:spTree>
    <p:extLst>
      <p:ext uri="{BB962C8B-B14F-4D97-AF65-F5344CB8AC3E}">
        <p14:creationId xmlns:p14="http://schemas.microsoft.com/office/powerpoint/2010/main" val="542036860"/>
      </p:ext>
    </p:extLst>
  </p:cSld>
  <p:clrMapOvr>
    <a:masterClrMapping/>
  </p:clrMapOvr>
  <p:transition spd="slow">
    <p:push/>
  </p:transition>
</p:sld>
</file>

<file path=ppt/theme/theme1.xml><?xml version="1.0" encoding="utf-8"?>
<a:theme xmlns:a="http://schemas.openxmlformats.org/drawingml/2006/main" name="KV_Basel">
  <a:themeElements>
    <a:clrScheme name="Benutzerdefiniert 2">
      <a:dk1>
        <a:srgbClr val="000000"/>
      </a:dk1>
      <a:lt1>
        <a:srgbClr val="FFFFFF"/>
      </a:lt1>
      <a:dk2>
        <a:srgbClr val="00386F"/>
      </a:dk2>
      <a:lt2>
        <a:srgbClr val="EEECE1"/>
      </a:lt2>
      <a:accent1>
        <a:srgbClr val="00386F"/>
      </a:accent1>
      <a:accent2>
        <a:srgbClr val="EA912E"/>
      </a:accent2>
      <a:accent3>
        <a:srgbClr val="796E65"/>
      </a:accent3>
      <a:accent4>
        <a:srgbClr val="A39382"/>
      </a:accent4>
      <a:accent5>
        <a:srgbClr val="DCEBD2"/>
      </a:accent5>
      <a:accent6>
        <a:srgbClr val="F73846"/>
      </a:accent6>
      <a:hlink>
        <a:srgbClr val="0000FF"/>
      </a:hlink>
      <a:folHlink>
        <a:srgbClr val="800080"/>
      </a:folHlink>
    </a:clrScheme>
    <a:fontScheme name="KV_Pr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äsentation" id="{4AA713DD-4475-4D72-88D8-053321AA93D8}" vid="{A0E4D18C-5080-4E83-858C-4BCA752B543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A85E8F559E8B48835858B3A9DF23BB" ma:contentTypeVersion="14" ma:contentTypeDescription="Ein neues Dokument erstellen." ma:contentTypeScope="" ma:versionID="81e4d51116028d1bb5c6c539ccc14c26">
  <xsd:schema xmlns:xsd="http://www.w3.org/2001/XMLSchema" xmlns:xs="http://www.w3.org/2001/XMLSchema" xmlns:p="http://schemas.microsoft.com/office/2006/metadata/properties" xmlns:ns2="ffd9c616-8f39-489a-9253-a3f7bfcf71de" xmlns:ns3="4ca42db0-f232-44dd-b377-3623f2231bca" targetNamespace="http://schemas.microsoft.com/office/2006/metadata/properties" ma:root="true" ma:fieldsID="cb5cac76423949d4d55d730fa1199c89" ns2:_="" ns3:_="">
    <xsd:import namespace="ffd9c616-8f39-489a-9253-a3f7bfcf71de"/>
    <xsd:import namespace="4ca42db0-f232-44dd-b377-3623f2231b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9c616-8f39-489a-9253-a3f7bfcf71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3c0f4d41-cfe2-43b0-9369-15e27f61292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a42db0-f232-44dd-b377-3623f2231bca"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2b93cff4-5d4c-4bd3-8b86-c7b476c14501}" ma:internalName="TaxCatchAll" ma:showField="CatchAllData" ma:web="4ca42db0-f232-44dd-b377-3623f2231b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fd9c616-8f39-489a-9253-a3f7bfcf71de">
      <Terms xmlns="http://schemas.microsoft.com/office/infopath/2007/PartnerControls"/>
    </lcf76f155ced4ddcb4097134ff3c332f>
    <TaxCatchAll xmlns="4ca42db0-f232-44dd-b377-3623f2231b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CF82DD-F6B7-401C-944E-321327795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9c616-8f39-489a-9253-a3f7bfcf71de"/>
    <ds:schemaRef ds:uri="4ca42db0-f232-44dd-b377-3623f2231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761064-56AF-4808-9D6C-DF700B2C5652}">
  <ds:schemaRefs>
    <ds:schemaRef ds:uri="http://schemas.microsoft.com/office/2006/metadata/properties"/>
    <ds:schemaRef ds:uri="http://schemas.microsoft.com/office/infopath/2007/PartnerControls"/>
    <ds:schemaRef ds:uri="ffd9c616-8f39-489a-9253-a3f7bfcf71de"/>
    <ds:schemaRef ds:uri="4ca42db0-f232-44dd-b377-3623f2231bca"/>
  </ds:schemaRefs>
</ds:datastoreItem>
</file>

<file path=customXml/itemProps3.xml><?xml version="1.0" encoding="utf-8"?>
<ds:datastoreItem xmlns:ds="http://schemas.openxmlformats.org/officeDocument/2006/customXml" ds:itemID="{985B608E-B3E5-4DCD-804A-A1447BDDD6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KI_Schreibhilfe_IDPA</Template>
  <TotalTime>0</TotalTime>
  <Words>2176</Words>
  <Application>Microsoft Office PowerPoint</Application>
  <PresentationFormat>Bildschirmpräsentation (16:9)</PresentationFormat>
  <Paragraphs>412</Paragraphs>
  <Slides>55</Slides>
  <Notes>14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55</vt:i4>
      </vt:variant>
    </vt:vector>
  </HeadingPairs>
  <TitlesOfParts>
    <vt:vector size="61" baseType="lpstr">
      <vt:lpstr>Arial</vt:lpstr>
      <vt:lpstr>Calibri</vt:lpstr>
      <vt:lpstr>Havelock Titling</vt:lpstr>
      <vt:lpstr>Helvetica</vt:lpstr>
      <vt:lpstr>Verdana</vt:lpstr>
      <vt:lpstr>KV_Basel</vt:lpstr>
      <vt:lpstr>KI-Workshop </vt:lpstr>
      <vt:lpstr>Kursziele</vt:lpstr>
      <vt:lpstr>Grundlagen</vt:lpstr>
      <vt:lpstr>Quickdraw</vt:lpstr>
      <vt:lpstr>Wie funktioniert KI?</vt:lpstr>
      <vt:lpstr>Beispiel: Hund</vt:lpstr>
      <vt:lpstr>Doch, es ist nicht immer so einfach</vt:lpstr>
      <vt:lpstr>Grenzen der KI</vt:lpstr>
      <vt:lpstr>Datenschutz</vt:lpstr>
      <vt:lpstr>Arten von Daten</vt:lpstr>
      <vt:lpstr>Massnahmen</vt:lpstr>
      <vt:lpstr>Auftrag</vt:lpstr>
      <vt:lpstr>Optimiere deine KI</vt:lpstr>
      <vt:lpstr>Personalisierung - ChatGPT</vt:lpstr>
      <vt:lpstr>Ebenen von Prompts</vt:lpstr>
      <vt:lpstr>Personalisierung/Benutzerprompt</vt:lpstr>
      <vt:lpstr>Du bist wissenschaftlicher Mitarbeiter und unterstützt mich beim Schreiben meiner IDPA.   Orientiere dich dafür an der Knowledge-Datei «Wegleitung IDPA 2025_26».  Schreibe in einem sachlichen, akademischen Stil auf dem Niveau einer kaufmännischen Lernenden im 3. Lehrjahr.   Gib immer die Quelle deiner Information an gemäss APA und fokussiere dich auf verifizierte Primärquellen. Stelle Rückfragen, wenn Informationen fehlen. Mache keine inhaltlichen Annahmen.   Du beherrscht die Schweizer Rechtschreibung (ohne ß, stattdessen ss).</vt:lpstr>
      <vt:lpstr>Ebenen von Prompts</vt:lpstr>
      <vt:lpstr>PowerPoint-Präsentation</vt:lpstr>
      <vt:lpstr>Vergleich</vt:lpstr>
      <vt:lpstr>In Kürze/ Praxis</vt:lpstr>
      <vt:lpstr>Nutzt KI zur Erstellung  eines guten Prompts</vt:lpstr>
      <vt:lpstr>Megaprompt</vt:lpstr>
      <vt:lpstr>Tools &amp; Techniken</vt:lpstr>
      <vt:lpstr>Tool Grundlagen</vt:lpstr>
      <vt:lpstr>PowerPoint-Präsentation</vt:lpstr>
      <vt:lpstr>Modi (ChatGPT)</vt:lpstr>
      <vt:lpstr>Quellen</vt:lpstr>
      <vt:lpstr>Kategorien der Lernhandlung</vt:lpstr>
      <vt:lpstr>Prompt Bibliothek / Workflows</vt:lpstr>
      <vt:lpstr>Arbeits-/ Schreibplan</vt:lpstr>
      <vt:lpstr>Erstelle mir einen realistischen Arbeits- und Schreibplan für meine IDPA (15–20 Seiten). Abgabe ist am XX.XX.2026 und mir stehen folgende Zeitfenster zur Verfügung: - XXX, 2h - XXX, 45 min  Folgende Inhalte müssen erstellt werden: - Vorwort - Einleitung - … (Siehe S. 10 Leitfaden)  Plane Recherche-, Schreib-, Überarbeitungs- und Pufferzeiten ein.</vt:lpstr>
      <vt:lpstr>Such- und Schlüsselbegriffe</vt:lpstr>
      <vt:lpstr>Nenne mir 10 relevante deutsche Schlüssel- und Suchbegriffe sowie alternative Formulierungen zum Thema XXX, die in der wissenschaftlichen Literatur häufig verwendet werden.</vt:lpstr>
      <vt:lpstr>Literatursuche</vt:lpstr>
      <vt:lpstr>Du bist mein Rechercheassistent.   Nenne mir bedeutende Quellen zum Thema XXX.   Fokussiere dich auf Primärquellen und durchsuche zuerst swissdox.ch und Google Scholar, bevor du den Suchradius ausweitest.  Erstelle eine Liste mit 10 geeigneten Quellen, gib an, wo ich diese finde und warum du sie als geeignet erachtest.</vt:lpstr>
      <vt:lpstr>Umgang mit Quellen</vt:lpstr>
      <vt:lpstr>Daten auswerten</vt:lpstr>
      <vt:lpstr>Du bist Datenanalyst und wir werten nun die quanitative (und vereinzelt qualitative) Umfrage zur KI-Nutzung in der Kaufmännischen Berufsbildung der Kantone Basel-Land und Basel-Stadt aus.   Verwende bitte ausschliesslich die Knowledge-Datei "Antworten_bereinigt_final.xlsx".  Lese bitte als erstes die Daten ein und sag mir ob dir irgendein Datensatz als unrealistisch oder komisch vorkommt, denn ich noch aussortieren müsste?</vt:lpstr>
      <vt:lpstr>Berechne nun nach Häufigkeit in % der Gesamtteilnehmerzahl, wie viele Frauen und Männer an der Umfrage teilgenommen haben und wie viel das Geschlecht nicht angegeben haben.  Unterscheide zudem nach Lernenden und Lehrpersonen.</vt:lpstr>
      <vt:lpstr>Schreibhilfe</vt:lpstr>
      <vt:lpstr>Überarbeite diesen Absatz sprachlich (Grammatik, Stil), ohne den Inhalt zu verändern.  Zeige mir alle Änderungsvorschläge transparent auf.</vt:lpstr>
      <vt:lpstr>Formuliere diesen Satz/ Absatz akademisch um, ohne neue Inhalte hinzuzufügen und ohne den Kontext zu verlieren.</vt:lpstr>
      <vt:lpstr>Gestalten</vt:lpstr>
      <vt:lpstr>Erstelle eine Grafik im 2d Flat Illustration Design von … .  Verhältnis: 16:9  Hintergrund: transparent  Farben: Gold (#FFD700), Olivgrün (#808000)</vt:lpstr>
      <vt:lpstr>Quellen zitieren</vt:lpstr>
      <vt:lpstr>Du bist Expertin/Experte für APA-Zitierstil (APA 7) im deutschsprachigen Raum. Bitte beachte dabei: – Im Fliess­text wird mit Kurzbelegen zitiert: (Nachname/Firma, Jahr, Seitenzahl falls vorhanden) – Direktzitate stehen in Anführungszeichen – Paraphrasen ohne Anführungszeichen, aber mit Kurzbeleg – Seitenangabe mit „S.“ – Beispiel Kurzbeleg: (Friedrich, 1997, S. 17)  Liefere mir bitte: APA-Literaturverzeichnis-Eintrag für diese Quelle: … Der von mir verwendete Inhalt befindet sich auf S. 8  Falls Informationen fehlen, bitte klar markieren und Rückfragen stellen. Erfinde keine bibliographischen Daten. </vt:lpstr>
      <vt:lpstr>Gesamtfeedback erhalten</vt:lpstr>
      <vt:lpstr>Du bist Fachperson im Bereich XXX und verantwortlich für die Bewertung meiner Arbeit.  Bewerte diesen Abschnitt anhand des IDPA-Bewertungsrasters zum Punkt XXX.   Sei kritisch, vergebe Punkte und begründe, weshalb nicht die volle Punktzahl erreicht wird.  Gib auch bei voller Punktzahl Optimierungsvorschläge, damit die Arbeit besonders positiv hervorsticht.</vt:lpstr>
      <vt:lpstr>Bewertung</vt:lpstr>
      <vt:lpstr>Bewertung</vt:lpstr>
      <vt:lpstr>Bewertung</vt:lpstr>
      <vt:lpstr>KI ist ein WERKZEUG  und nicht ein ERSATZ </vt:lpstr>
      <vt:lpstr>Padlet: KI-Tools</vt:lpstr>
      <vt:lpstr>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Léonie Alika Schaub</dc:creator>
  <cp:lastModifiedBy>Léonie Alika Schaub</cp:lastModifiedBy>
  <cp:revision>2</cp:revision>
  <dcterms:created xsi:type="dcterms:W3CDTF">2026-02-04T10:22:49Z</dcterms:created>
  <dcterms:modified xsi:type="dcterms:W3CDTF">2026-02-12T09:54:39Z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0x010100C5A85E8F559E8B48835858B3A9DF23BB</vt:lpwstr>
  </property>
</Properties>
</file>