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25" r:id="rId4"/>
  </p:sldMasterIdLst>
  <p:notesMasterIdLst>
    <p:notesMasterId r:id="rId32"/>
  </p:notesMasterIdLst>
  <p:sldIdLst>
    <p:sldId id="1562" r:id="rId5"/>
    <p:sldId id="1563" r:id="rId6"/>
    <p:sldId id="1561" r:id="rId7"/>
    <p:sldId id="1582" r:id="rId8"/>
    <p:sldId id="1581" r:id="rId9"/>
    <p:sldId id="1564" r:id="rId10"/>
    <p:sldId id="1565" r:id="rId11"/>
    <p:sldId id="1555" r:id="rId12"/>
    <p:sldId id="1556" r:id="rId13"/>
    <p:sldId id="1567" r:id="rId14"/>
    <p:sldId id="1566" r:id="rId15"/>
    <p:sldId id="1570" r:id="rId16"/>
    <p:sldId id="1557" r:id="rId17"/>
    <p:sldId id="1568" r:id="rId18"/>
    <p:sldId id="1569" r:id="rId19"/>
    <p:sldId id="1573" r:id="rId20"/>
    <p:sldId id="1558" r:id="rId21"/>
    <p:sldId id="1571" r:id="rId22"/>
    <p:sldId id="1560" r:id="rId23"/>
    <p:sldId id="1572" r:id="rId24"/>
    <p:sldId id="1574" r:id="rId25"/>
    <p:sldId id="1575" r:id="rId26"/>
    <p:sldId id="1576" r:id="rId27"/>
    <p:sldId id="1577" r:id="rId28"/>
    <p:sldId id="1578" r:id="rId29"/>
    <p:sldId id="1579" r:id="rId30"/>
    <p:sldId id="1580" r:id="rId31"/>
  </p:sldIdLst>
  <p:sldSz cx="9144000" cy="5143500" type="screen16x9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1E07C-4F48-4CBF-9E98-843CE99ECD9B}" v="107" dt="2026-02-04T08:12:46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 autoAdjust="0"/>
  </p:normalViewPr>
  <p:slideViewPr>
    <p:cSldViewPr snapToGrid="0">
      <p:cViewPr varScale="1">
        <p:scale>
          <a:sx n="188" d="100"/>
          <a:sy n="188" d="100"/>
        </p:scale>
        <p:origin x="984" y="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Alika Schaub" userId="479f1a6e-40c3-4cda-af39-795013441684" providerId="ADAL" clId="{EB329B21-F84A-4000-833F-C95DA270FB66}"/>
    <pc:docChg chg="undo redo custSel addSld delSld modSld sldOrd">
      <pc:chgData name="Léonie Alika Schaub" userId="479f1a6e-40c3-4cda-af39-795013441684" providerId="ADAL" clId="{EB329B21-F84A-4000-833F-C95DA270FB66}" dt="2026-02-04T09:34:07.344" v="2439" actId="478"/>
      <pc:docMkLst>
        <pc:docMk/>
      </pc:docMkLst>
      <pc:sldChg chg="delSp modSp mod ord modAnim">
        <pc:chgData name="Léonie Alika Schaub" userId="479f1a6e-40c3-4cda-af39-795013441684" providerId="ADAL" clId="{EB329B21-F84A-4000-833F-C95DA270FB66}" dt="2026-02-04T07:21:59.953" v="1870" actId="478"/>
        <pc:sldMkLst>
          <pc:docMk/>
          <pc:sldMk cId="2567458594" sldId="1555"/>
        </pc:sldMkLst>
        <pc:spChg chg="del">
          <ac:chgData name="Léonie Alika Schaub" userId="479f1a6e-40c3-4cda-af39-795013441684" providerId="ADAL" clId="{EB329B21-F84A-4000-833F-C95DA270FB66}" dt="2026-02-04T07:21:59.953" v="1870" actId="478"/>
          <ac:spMkLst>
            <pc:docMk/>
            <pc:sldMk cId="2567458594" sldId="1555"/>
            <ac:spMk id="4" creationId="{DEFB7049-0438-4B8E-84A1-DE04933942BF}"/>
          </ac:spMkLst>
        </pc:spChg>
        <pc:spChg chg="mod">
          <ac:chgData name="Léonie Alika Schaub" userId="479f1a6e-40c3-4cda-af39-795013441684" providerId="ADAL" clId="{EB329B21-F84A-4000-833F-C95DA270FB66}" dt="2026-02-04T07:19:24.100" v="1846" actId="20577"/>
          <ac:spMkLst>
            <pc:docMk/>
            <pc:sldMk cId="2567458594" sldId="1555"/>
            <ac:spMk id="10" creationId="{C4AC438F-B528-EA5C-4F34-6C824E7BD1BB}"/>
          </ac:spMkLst>
        </pc:spChg>
      </pc:sldChg>
      <pc:sldChg chg="delSp mod">
        <pc:chgData name="Léonie Alika Schaub" userId="479f1a6e-40c3-4cda-af39-795013441684" providerId="ADAL" clId="{EB329B21-F84A-4000-833F-C95DA270FB66}" dt="2026-02-04T07:22:03.177" v="1871" actId="478"/>
        <pc:sldMkLst>
          <pc:docMk/>
          <pc:sldMk cId="3324785922" sldId="1556"/>
        </pc:sldMkLst>
        <pc:spChg chg="del">
          <ac:chgData name="Léonie Alika Schaub" userId="479f1a6e-40c3-4cda-af39-795013441684" providerId="ADAL" clId="{EB329B21-F84A-4000-833F-C95DA270FB66}" dt="2026-02-04T07:22:03.177" v="1871" actId="478"/>
          <ac:spMkLst>
            <pc:docMk/>
            <pc:sldMk cId="3324785922" sldId="1556"/>
            <ac:spMk id="5" creationId="{227B0194-1902-4C11-AFB2-E54CE4DA72BD}"/>
          </ac:spMkLst>
        </pc:spChg>
      </pc:sldChg>
      <pc:sldChg chg="addSp delSp modSp mod delAnim modAnim">
        <pc:chgData name="Léonie Alika Schaub" userId="479f1a6e-40c3-4cda-af39-795013441684" providerId="ADAL" clId="{EB329B21-F84A-4000-833F-C95DA270FB66}" dt="2026-02-04T07:22:14" v="1875" actId="478"/>
        <pc:sldMkLst>
          <pc:docMk/>
          <pc:sldMk cId="326003953" sldId="1557"/>
        </pc:sldMkLst>
        <pc:spChg chg="mod">
          <ac:chgData name="Léonie Alika Schaub" userId="479f1a6e-40c3-4cda-af39-795013441684" providerId="ADAL" clId="{EB329B21-F84A-4000-833F-C95DA270FB66}" dt="2026-02-03T13:25:19.615" v="383" actId="20577"/>
          <ac:spMkLst>
            <pc:docMk/>
            <pc:sldMk cId="326003953" sldId="1557"/>
            <ac:spMk id="2" creationId="{0137FC8C-C2CE-4510-8948-60059DF59530}"/>
          </ac:spMkLst>
        </pc:spChg>
        <pc:spChg chg="del">
          <ac:chgData name="Léonie Alika Schaub" userId="479f1a6e-40c3-4cda-af39-795013441684" providerId="ADAL" clId="{EB329B21-F84A-4000-833F-C95DA270FB66}" dt="2026-02-03T13:27:50.639" v="384"/>
          <ac:spMkLst>
            <pc:docMk/>
            <pc:sldMk cId="326003953" sldId="1557"/>
            <ac:spMk id="3" creationId="{1B915D3D-0448-4753-B2D3-FF511C270970}"/>
          </ac:spMkLst>
        </pc:spChg>
        <pc:spChg chg="del">
          <ac:chgData name="Léonie Alika Schaub" userId="479f1a6e-40c3-4cda-af39-795013441684" providerId="ADAL" clId="{EB329B21-F84A-4000-833F-C95DA270FB66}" dt="2026-02-03T13:28:13.692" v="391"/>
          <ac:spMkLst>
            <pc:docMk/>
            <pc:sldMk cId="326003953" sldId="1557"/>
            <ac:spMk id="4" creationId="{41BA0316-2465-46E0-B7F7-FB33DD1685AB}"/>
          </ac:spMkLst>
        </pc:spChg>
        <pc:spChg chg="del">
          <ac:chgData name="Léonie Alika Schaub" userId="479f1a6e-40c3-4cda-af39-795013441684" providerId="ADAL" clId="{EB329B21-F84A-4000-833F-C95DA270FB66}" dt="2026-02-04T07:22:14" v="1875" actId="478"/>
          <ac:spMkLst>
            <pc:docMk/>
            <pc:sldMk cId="326003953" sldId="1557"/>
            <ac:spMk id="5" creationId="{8A7C3A64-4DA9-425E-BEA1-C00E7E6510C8}"/>
          </ac:spMkLst>
        </pc:spChg>
        <pc:spChg chg="add mod">
          <ac:chgData name="Léonie Alika Schaub" userId="479f1a6e-40c3-4cda-af39-795013441684" providerId="ADAL" clId="{EB329B21-F84A-4000-833F-C95DA270FB66}" dt="2026-02-03T13:28:33.554" v="400" actId="1076"/>
          <ac:spMkLst>
            <pc:docMk/>
            <pc:sldMk cId="326003953" sldId="1557"/>
            <ac:spMk id="9" creationId="{6994AA23-D74B-12AE-3EE5-0779DDE3BC52}"/>
          </ac:spMkLst>
        </pc:spChg>
        <pc:spChg chg="add del mod">
          <ac:chgData name="Léonie Alika Schaub" userId="479f1a6e-40c3-4cda-af39-795013441684" providerId="ADAL" clId="{EB329B21-F84A-4000-833F-C95DA270FB66}" dt="2026-02-03T13:50:22.772" v="453" actId="21"/>
          <ac:spMkLst>
            <pc:docMk/>
            <pc:sldMk cId="326003953" sldId="1557"/>
            <ac:spMk id="12" creationId="{1C69944D-2292-16B0-DAD5-744D6F9082DA}"/>
          </ac:spMkLst>
        </pc:spChg>
        <pc:spChg chg="add del mod">
          <ac:chgData name="Léonie Alika Schaub" userId="479f1a6e-40c3-4cda-af39-795013441684" providerId="ADAL" clId="{EB329B21-F84A-4000-833F-C95DA270FB66}" dt="2026-02-03T13:50:22.772" v="453" actId="21"/>
          <ac:spMkLst>
            <pc:docMk/>
            <pc:sldMk cId="326003953" sldId="1557"/>
            <ac:spMk id="13" creationId="{EEB21111-EC9C-2D24-1467-2BB7DDC490EE}"/>
          </ac:spMkLst>
        </pc:spChg>
        <pc:spChg chg="add del mod">
          <ac:chgData name="Léonie Alika Schaub" userId="479f1a6e-40c3-4cda-af39-795013441684" providerId="ADAL" clId="{EB329B21-F84A-4000-833F-C95DA270FB66}" dt="2026-02-03T13:51:06.016" v="456"/>
          <ac:spMkLst>
            <pc:docMk/>
            <pc:sldMk cId="326003953" sldId="1557"/>
            <ac:spMk id="15" creationId="{BBF18B34-1B9E-3C83-1505-70CE3DF50377}"/>
          </ac:spMkLst>
        </pc:spChg>
        <pc:spChg chg="add mod">
          <ac:chgData name="Léonie Alika Schaub" userId="479f1a6e-40c3-4cda-af39-795013441684" providerId="ADAL" clId="{EB329B21-F84A-4000-833F-C95DA270FB66}" dt="2026-02-03T13:51:51.001" v="500" actId="20577"/>
          <ac:spMkLst>
            <pc:docMk/>
            <pc:sldMk cId="326003953" sldId="1557"/>
            <ac:spMk id="18" creationId="{6A5C9C73-BEE3-567E-AA1A-4283C11628B8}"/>
          </ac:spMkLst>
        </pc:spChg>
        <pc:spChg chg="add mod">
          <ac:chgData name="Léonie Alika Schaub" userId="479f1a6e-40c3-4cda-af39-795013441684" providerId="ADAL" clId="{EB329B21-F84A-4000-833F-C95DA270FB66}" dt="2026-02-03T13:51:45.935" v="498" actId="20577"/>
          <ac:spMkLst>
            <pc:docMk/>
            <pc:sldMk cId="326003953" sldId="1557"/>
            <ac:spMk id="19" creationId="{9E6FD35D-08EE-FAE5-6CB7-2B68CD00665F}"/>
          </ac:spMkLst>
        </pc:spChg>
        <pc:spChg chg="add mod">
          <ac:chgData name="Léonie Alika Schaub" userId="479f1a6e-40c3-4cda-af39-795013441684" providerId="ADAL" clId="{EB329B21-F84A-4000-833F-C95DA270FB66}" dt="2026-02-03T13:52:01.185" v="512" actId="1036"/>
          <ac:spMkLst>
            <pc:docMk/>
            <pc:sldMk cId="326003953" sldId="1557"/>
            <ac:spMk id="20" creationId="{13D166FC-2E5B-A9D6-9C9C-6E8DBD0BF2A4}"/>
          </ac:spMkLst>
        </pc:spChg>
        <pc:picChg chg="add mod">
          <ac:chgData name="Léonie Alika Schaub" userId="479f1a6e-40c3-4cda-af39-795013441684" providerId="ADAL" clId="{EB329B21-F84A-4000-833F-C95DA270FB66}" dt="2026-02-03T13:28:29.433" v="399" actId="1076"/>
          <ac:picMkLst>
            <pc:docMk/>
            <pc:sldMk cId="326003953" sldId="1557"/>
            <ac:picMk id="8" creationId="{DBCD6A97-3D0F-DFA5-7B66-159DB22E9F41}"/>
          </ac:picMkLst>
        </pc:picChg>
        <pc:picChg chg="add del mod">
          <ac:chgData name="Léonie Alika Schaub" userId="479f1a6e-40c3-4cda-af39-795013441684" providerId="ADAL" clId="{EB329B21-F84A-4000-833F-C95DA270FB66}" dt="2026-02-03T13:50:22.772" v="453" actId="21"/>
          <ac:picMkLst>
            <pc:docMk/>
            <pc:sldMk cId="326003953" sldId="1557"/>
            <ac:picMk id="11" creationId="{FC41C715-1972-31C8-9B4E-688261FEF457}"/>
          </ac:picMkLst>
        </pc:picChg>
        <pc:picChg chg="add mod">
          <ac:chgData name="Léonie Alika Schaub" userId="479f1a6e-40c3-4cda-af39-795013441684" providerId="ADAL" clId="{EB329B21-F84A-4000-833F-C95DA270FB66}" dt="2026-02-03T13:51:17.473" v="460" actId="14100"/>
          <ac:picMkLst>
            <pc:docMk/>
            <pc:sldMk cId="326003953" sldId="1557"/>
            <ac:picMk id="17" creationId="{5940107E-385F-C56E-C1B8-964A7786A8B9}"/>
          </ac:picMkLst>
        </pc:picChg>
      </pc:sldChg>
      <pc:sldChg chg="addSp delSp modSp mod addAnim delAnim modAnim">
        <pc:chgData name="Léonie Alika Schaub" userId="479f1a6e-40c3-4cda-af39-795013441684" providerId="ADAL" clId="{EB329B21-F84A-4000-833F-C95DA270FB66}" dt="2026-02-04T08:06:03.871" v="2435"/>
        <pc:sldMkLst>
          <pc:docMk/>
          <pc:sldMk cId="708391377" sldId="1558"/>
        </pc:sldMkLst>
        <pc:spChg chg="mod">
          <ac:chgData name="Léonie Alika Schaub" userId="479f1a6e-40c3-4cda-af39-795013441684" providerId="ADAL" clId="{EB329B21-F84A-4000-833F-C95DA270FB66}" dt="2026-02-03T13:58:42.892" v="896" actId="20577"/>
          <ac:spMkLst>
            <pc:docMk/>
            <pc:sldMk cId="708391377" sldId="1558"/>
            <ac:spMk id="2" creationId="{724CEB99-8BEB-4C48-BF46-5AAAED45E61F}"/>
          </ac:spMkLst>
        </pc:spChg>
        <pc:spChg chg="del">
          <ac:chgData name="Léonie Alika Schaub" userId="479f1a6e-40c3-4cda-af39-795013441684" providerId="ADAL" clId="{EB329B21-F84A-4000-833F-C95DA270FB66}" dt="2026-02-03T14:00:01.229" v="897"/>
          <ac:spMkLst>
            <pc:docMk/>
            <pc:sldMk cId="708391377" sldId="1558"/>
            <ac:spMk id="3" creationId="{539C62A4-AFF3-4C06-AF8F-ED03D2EC4502}"/>
          </ac:spMkLst>
        </pc:spChg>
        <pc:spChg chg="add mod">
          <ac:chgData name="Léonie Alika Schaub" userId="479f1a6e-40c3-4cda-af39-795013441684" providerId="ADAL" clId="{EB329B21-F84A-4000-833F-C95DA270FB66}" dt="2026-02-04T08:05:21.971" v="2431" actId="1076"/>
          <ac:spMkLst>
            <pc:docMk/>
            <pc:sldMk cId="708391377" sldId="1558"/>
            <ac:spMk id="3" creationId="{CA4193A4-E04C-DD35-31FA-45B1002FBBB1}"/>
          </ac:spMkLst>
        </pc:spChg>
        <pc:spChg chg="mod">
          <ac:chgData name="Léonie Alika Schaub" userId="479f1a6e-40c3-4cda-af39-795013441684" providerId="ADAL" clId="{EB329B21-F84A-4000-833F-C95DA270FB66}" dt="2026-02-04T08:04:55.352" v="2424" actId="14100"/>
          <ac:spMkLst>
            <pc:docMk/>
            <pc:sldMk cId="708391377" sldId="1558"/>
            <ac:spMk id="4" creationId="{CF504621-8DE9-4BB3-8DA6-90815330904F}"/>
          </ac:spMkLst>
        </pc:spChg>
        <pc:spChg chg="del">
          <ac:chgData name="Léonie Alika Schaub" userId="479f1a6e-40c3-4cda-af39-795013441684" providerId="ADAL" clId="{EB329B21-F84A-4000-833F-C95DA270FB66}" dt="2026-02-04T07:22:25.976" v="1879" actId="478"/>
          <ac:spMkLst>
            <pc:docMk/>
            <pc:sldMk cId="708391377" sldId="1558"/>
            <ac:spMk id="5" creationId="{5A1564D3-DF1D-4D02-9952-F4D0AD3B0E88}"/>
          </ac:spMkLst>
        </pc:spChg>
        <pc:spChg chg="add mod">
          <ac:chgData name="Léonie Alika Schaub" userId="479f1a6e-40c3-4cda-af39-795013441684" providerId="ADAL" clId="{EB329B21-F84A-4000-833F-C95DA270FB66}" dt="2026-02-03T14:08:05.537" v="1271" actId="1076"/>
          <ac:spMkLst>
            <pc:docMk/>
            <pc:sldMk cId="708391377" sldId="1558"/>
            <ac:spMk id="11" creationId="{810AB3A3-8A26-318D-0F21-B866D1ECAEA8}"/>
          </ac:spMkLst>
        </pc:spChg>
        <pc:spChg chg="add mod">
          <ac:chgData name="Léonie Alika Schaub" userId="479f1a6e-40c3-4cda-af39-795013441684" providerId="ADAL" clId="{EB329B21-F84A-4000-833F-C95DA270FB66}" dt="2026-02-03T14:08:13.360" v="1275" actId="1076"/>
          <ac:spMkLst>
            <pc:docMk/>
            <pc:sldMk cId="708391377" sldId="1558"/>
            <ac:spMk id="12" creationId="{079BF618-8AA3-8B65-A3D5-9F332871C8E5}"/>
          </ac:spMkLst>
        </pc:spChg>
        <pc:spChg chg="add mod">
          <ac:chgData name="Léonie Alika Schaub" userId="479f1a6e-40c3-4cda-af39-795013441684" providerId="ADAL" clId="{EB329B21-F84A-4000-833F-C95DA270FB66}" dt="2026-02-03T14:08:25.076" v="1279" actId="1076"/>
          <ac:spMkLst>
            <pc:docMk/>
            <pc:sldMk cId="708391377" sldId="1558"/>
            <ac:spMk id="13" creationId="{B06E1089-3C2B-5D76-F607-8A7E3245D734}"/>
          </ac:spMkLst>
        </pc:spChg>
        <pc:picChg chg="add mod">
          <ac:chgData name="Léonie Alika Schaub" userId="479f1a6e-40c3-4cda-af39-795013441684" providerId="ADAL" clId="{EB329B21-F84A-4000-833F-C95DA270FB66}" dt="2026-02-03T14:08:09.064" v="1274" actId="1076"/>
          <ac:picMkLst>
            <pc:docMk/>
            <pc:sldMk cId="708391377" sldId="1558"/>
            <ac:picMk id="8" creationId="{073BD637-5524-6B56-A108-B3AEC6C2F4FD}"/>
          </ac:picMkLst>
        </pc:picChg>
        <pc:picChg chg="add mod">
          <ac:chgData name="Léonie Alika Schaub" userId="479f1a6e-40c3-4cda-af39-795013441684" providerId="ADAL" clId="{EB329B21-F84A-4000-833F-C95DA270FB66}" dt="2026-02-03T14:07:22.889" v="1212" actId="1076"/>
          <ac:picMkLst>
            <pc:docMk/>
            <pc:sldMk cId="708391377" sldId="1558"/>
            <ac:picMk id="10" creationId="{6E94F396-B70B-B621-20D0-42ADF4BCC238}"/>
          </ac:picMkLst>
        </pc:picChg>
      </pc:sldChg>
      <pc:sldChg chg="addSp delSp modSp mod modAnim">
        <pc:chgData name="Léonie Alika Schaub" userId="479f1a6e-40c3-4cda-af39-795013441684" providerId="ADAL" clId="{EB329B21-F84A-4000-833F-C95DA270FB66}" dt="2026-02-04T07:22:29.438" v="1881" actId="478"/>
        <pc:sldMkLst>
          <pc:docMk/>
          <pc:sldMk cId="650042926" sldId="1560"/>
        </pc:sldMkLst>
        <pc:spChg chg="mod">
          <ac:chgData name="Léonie Alika Schaub" userId="479f1a6e-40c3-4cda-af39-795013441684" providerId="ADAL" clId="{EB329B21-F84A-4000-833F-C95DA270FB66}" dt="2026-02-03T14:02:01.347" v="1163" actId="20577"/>
          <ac:spMkLst>
            <pc:docMk/>
            <pc:sldMk cId="650042926" sldId="1560"/>
            <ac:spMk id="2" creationId="{44AD4339-EBFF-4B34-9536-14FDA0739A65}"/>
          </ac:spMkLst>
        </pc:spChg>
        <pc:spChg chg="del">
          <ac:chgData name="Léonie Alika Schaub" userId="479f1a6e-40c3-4cda-af39-795013441684" providerId="ADAL" clId="{EB329B21-F84A-4000-833F-C95DA270FB66}" dt="2026-02-03T15:11:35.253" v="1815" actId="478"/>
          <ac:spMkLst>
            <pc:docMk/>
            <pc:sldMk cId="650042926" sldId="1560"/>
            <ac:spMk id="3" creationId="{ED44F7E3-150B-440A-BE73-D7A030A8B9CB}"/>
          </ac:spMkLst>
        </pc:spChg>
        <pc:spChg chg="del">
          <ac:chgData name="Léonie Alika Schaub" userId="479f1a6e-40c3-4cda-af39-795013441684" providerId="ADAL" clId="{EB329B21-F84A-4000-833F-C95DA270FB66}" dt="2026-02-04T07:22:29.438" v="1881" actId="478"/>
          <ac:spMkLst>
            <pc:docMk/>
            <pc:sldMk cId="650042926" sldId="1560"/>
            <ac:spMk id="4" creationId="{F1A8E35F-4ED7-4C72-B78A-04D72C0CC4A9}"/>
          </ac:spMkLst>
        </pc:spChg>
        <pc:spChg chg="add mod">
          <ac:chgData name="Léonie Alika Schaub" userId="479f1a6e-40c3-4cda-af39-795013441684" providerId="ADAL" clId="{EB329B21-F84A-4000-833F-C95DA270FB66}" dt="2026-02-03T14:09:15.925" v="1286" actId="1076"/>
          <ac:spMkLst>
            <pc:docMk/>
            <pc:sldMk cId="650042926" sldId="1560"/>
            <ac:spMk id="8" creationId="{07A02BAC-A134-9A31-4C4D-2E79121E6271}"/>
          </ac:spMkLst>
        </pc:spChg>
        <pc:spChg chg="add mod">
          <ac:chgData name="Léonie Alika Schaub" userId="479f1a6e-40c3-4cda-af39-795013441684" providerId="ADAL" clId="{EB329B21-F84A-4000-833F-C95DA270FB66}" dt="2026-02-03T14:09:56.057" v="1288"/>
          <ac:spMkLst>
            <pc:docMk/>
            <pc:sldMk cId="650042926" sldId="1560"/>
            <ac:spMk id="9" creationId="{5EE6F7BD-6C76-142B-7674-F908C55F5A42}"/>
          </ac:spMkLst>
        </pc:spChg>
        <pc:picChg chg="add mod">
          <ac:chgData name="Léonie Alika Schaub" userId="479f1a6e-40c3-4cda-af39-795013441684" providerId="ADAL" clId="{EB329B21-F84A-4000-833F-C95DA270FB66}" dt="2026-02-03T14:08:58.892" v="1284" actId="1076"/>
          <ac:picMkLst>
            <pc:docMk/>
            <pc:sldMk cId="650042926" sldId="1560"/>
            <ac:picMk id="7" creationId="{4F2BBC6F-8F82-A35D-44EF-CF3A42C49617}"/>
          </ac:picMkLst>
        </pc:picChg>
      </pc:sldChg>
      <pc:sldChg chg="delSp modSp mod">
        <pc:chgData name="Léonie Alika Schaub" userId="479f1a6e-40c3-4cda-af39-795013441684" providerId="ADAL" clId="{EB329B21-F84A-4000-833F-C95DA270FB66}" dt="2026-02-04T07:23:17.607" v="1891" actId="20577"/>
        <pc:sldMkLst>
          <pc:docMk/>
          <pc:sldMk cId="1063490169" sldId="1561"/>
        </pc:sldMkLst>
        <pc:spChg chg="del">
          <ac:chgData name="Léonie Alika Schaub" userId="479f1a6e-40c3-4cda-af39-795013441684" providerId="ADAL" clId="{EB329B21-F84A-4000-833F-C95DA270FB66}" dt="2026-02-04T07:21:50.009" v="1866" actId="478"/>
          <ac:spMkLst>
            <pc:docMk/>
            <pc:sldMk cId="1063490169" sldId="1561"/>
            <ac:spMk id="4" creationId="{A8A8C0BB-E1B0-4B93-88F9-57ECF1BE327A}"/>
          </ac:spMkLst>
        </pc:spChg>
        <pc:spChg chg="mod">
          <ac:chgData name="Léonie Alika Schaub" userId="479f1a6e-40c3-4cda-af39-795013441684" providerId="ADAL" clId="{EB329B21-F84A-4000-833F-C95DA270FB66}" dt="2026-02-04T07:23:17.607" v="1891" actId="20577"/>
          <ac:spMkLst>
            <pc:docMk/>
            <pc:sldMk cId="1063490169" sldId="1561"/>
            <ac:spMk id="8" creationId="{6091476E-7261-4A94-7E6E-CCFF5DD6B247}"/>
          </ac:spMkLst>
        </pc:spChg>
      </pc:sldChg>
      <pc:sldChg chg="modSp mod">
        <pc:chgData name="Léonie Alika Schaub" userId="479f1a6e-40c3-4cda-af39-795013441684" providerId="ADAL" clId="{EB329B21-F84A-4000-833F-C95DA270FB66}" dt="2026-02-04T07:55:28.242" v="1998" actId="20577"/>
        <pc:sldMkLst>
          <pc:docMk/>
          <pc:sldMk cId="3116706465" sldId="1562"/>
        </pc:sldMkLst>
        <pc:spChg chg="mod">
          <ac:chgData name="Léonie Alika Schaub" userId="479f1a6e-40c3-4cda-af39-795013441684" providerId="ADAL" clId="{EB329B21-F84A-4000-833F-C95DA270FB66}" dt="2026-02-04T07:55:24.744" v="1997" actId="20577"/>
          <ac:spMkLst>
            <pc:docMk/>
            <pc:sldMk cId="3116706465" sldId="1562"/>
            <ac:spMk id="2" creationId="{2FC85D41-F8C5-48C8-B20A-C28FE6394385}"/>
          </ac:spMkLst>
        </pc:spChg>
        <pc:spChg chg="mod">
          <ac:chgData name="Léonie Alika Schaub" userId="479f1a6e-40c3-4cda-af39-795013441684" providerId="ADAL" clId="{EB329B21-F84A-4000-833F-C95DA270FB66}" dt="2026-02-04T07:55:28.242" v="1998" actId="20577"/>
          <ac:spMkLst>
            <pc:docMk/>
            <pc:sldMk cId="3116706465" sldId="1562"/>
            <ac:spMk id="3" creationId="{99F3C84B-5085-44E0-B219-A3710A3F35BE}"/>
          </ac:spMkLst>
        </pc:spChg>
      </pc:sldChg>
      <pc:sldChg chg="delSp mod">
        <pc:chgData name="Léonie Alika Schaub" userId="479f1a6e-40c3-4cda-af39-795013441684" providerId="ADAL" clId="{EB329B21-F84A-4000-833F-C95DA270FB66}" dt="2026-02-04T09:34:07.344" v="2439" actId="478"/>
        <pc:sldMkLst>
          <pc:docMk/>
          <pc:sldMk cId="3610815619" sldId="1563"/>
        </pc:sldMkLst>
        <pc:spChg chg="del">
          <ac:chgData name="Léonie Alika Schaub" userId="479f1a6e-40c3-4cda-af39-795013441684" providerId="ADAL" clId="{EB329B21-F84A-4000-833F-C95DA270FB66}" dt="2026-02-04T09:34:07.344" v="2439" actId="478"/>
          <ac:spMkLst>
            <pc:docMk/>
            <pc:sldMk cId="3610815619" sldId="1563"/>
            <ac:spMk id="4" creationId="{B1C53D37-A709-AB8C-FE1F-5C037E1B43F0}"/>
          </ac:spMkLst>
        </pc:spChg>
      </pc:sldChg>
      <pc:sldChg chg="addSp delSp modSp mod">
        <pc:chgData name="Léonie Alika Schaub" userId="479f1a6e-40c3-4cda-af39-795013441684" providerId="ADAL" clId="{EB329B21-F84A-4000-833F-C95DA270FB66}" dt="2026-02-04T07:21:55.128" v="1868" actId="478"/>
        <pc:sldMkLst>
          <pc:docMk/>
          <pc:sldMk cId="1984569966" sldId="1564"/>
        </pc:sldMkLst>
        <pc:spChg chg="del">
          <ac:chgData name="Léonie Alika Schaub" userId="479f1a6e-40c3-4cda-af39-795013441684" providerId="ADAL" clId="{EB329B21-F84A-4000-833F-C95DA270FB66}" dt="2026-02-04T07:21:55.128" v="1868" actId="478"/>
          <ac:spMkLst>
            <pc:docMk/>
            <pc:sldMk cId="1984569966" sldId="1564"/>
            <ac:spMk id="4" creationId="{7D114621-F0E5-F3EA-27B3-4DFBD2572956}"/>
          </ac:spMkLst>
        </pc:spChg>
        <pc:spChg chg="add del mod">
          <ac:chgData name="Léonie Alika Schaub" userId="479f1a6e-40c3-4cda-af39-795013441684" providerId="ADAL" clId="{EB329B21-F84A-4000-833F-C95DA270FB66}" dt="2026-02-03T15:01:20.187" v="1811" actId="478"/>
          <ac:spMkLst>
            <pc:docMk/>
            <pc:sldMk cId="1984569966" sldId="1564"/>
            <ac:spMk id="11" creationId="{0FA00E55-A863-4076-C928-EFEFDD73DBEF}"/>
          </ac:spMkLst>
        </pc:spChg>
        <pc:picChg chg="add del mod">
          <ac:chgData name="Léonie Alika Schaub" userId="479f1a6e-40c3-4cda-af39-795013441684" providerId="ADAL" clId="{EB329B21-F84A-4000-833F-C95DA270FB66}" dt="2026-02-03T15:00:28.175" v="1801" actId="478"/>
          <ac:picMkLst>
            <pc:docMk/>
            <pc:sldMk cId="1984569966" sldId="1564"/>
            <ac:picMk id="3" creationId="{9091416B-123C-61AF-7B95-CE4C1D8601DA}"/>
          </ac:picMkLst>
        </pc:picChg>
        <pc:picChg chg="del">
          <ac:chgData name="Léonie Alika Schaub" userId="479f1a6e-40c3-4cda-af39-795013441684" providerId="ADAL" clId="{EB329B21-F84A-4000-833F-C95DA270FB66}" dt="2026-02-03T15:01:08.312" v="1808" actId="478"/>
          <ac:picMkLst>
            <pc:docMk/>
            <pc:sldMk cId="1984569966" sldId="1564"/>
            <ac:picMk id="7" creationId="{60E50EEA-E8CC-F3A2-65BD-DDE2E2465651}"/>
          </ac:picMkLst>
        </pc:picChg>
        <pc:picChg chg="add mod ord">
          <ac:chgData name="Léonie Alika Schaub" userId="479f1a6e-40c3-4cda-af39-795013441684" providerId="ADAL" clId="{EB329B21-F84A-4000-833F-C95DA270FB66}" dt="2026-02-03T15:01:24.380" v="1812" actId="1440"/>
          <ac:picMkLst>
            <pc:docMk/>
            <pc:sldMk cId="1984569966" sldId="1564"/>
            <ac:picMk id="8" creationId="{D728225A-8FB9-E781-5447-C1D4F2290BD6}"/>
          </ac:picMkLst>
        </pc:picChg>
      </pc:sldChg>
      <pc:sldChg chg="addSp delSp modSp mod">
        <pc:chgData name="Léonie Alika Schaub" userId="479f1a6e-40c3-4cda-af39-795013441684" providerId="ADAL" clId="{EB329B21-F84A-4000-833F-C95DA270FB66}" dt="2026-02-04T07:21:57.390" v="1869" actId="478"/>
        <pc:sldMkLst>
          <pc:docMk/>
          <pc:sldMk cId="973548603" sldId="1565"/>
        </pc:sldMkLst>
        <pc:spChg chg="del">
          <ac:chgData name="Léonie Alika Schaub" userId="479f1a6e-40c3-4cda-af39-795013441684" providerId="ADAL" clId="{EB329B21-F84A-4000-833F-C95DA270FB66}" dt="2026-02-04T07:21:57.390" v="1869" actId="478"/>
          <ac:spMkLst>
            <pc:docMk/>
            <pc:sldMk cId="973548603" sldId="1565"/>
            <ac:spMk id="4" creationId="{4D0A9C22-71C5-399F-B005-95FEA4E32443}"/>
          </ac:spMkLst>
        </pc:spChg>
        <pc:spChg chg="add mod">
          <ac:chgData name="Léonie Alika Schaub" userId="479f1a6e-40c3-4cda-af39-795013441684" providerId="ADAL" clId="{EB329B21-F84A-4000-833F-C95DA270FB66}" dt="2026-02-03T09:27:55.786" v="60" actId="1076"/>
          <ac:spMkLst>
            <pc:docMk/>
            <pc:sldMk cId="973548603" sldId="1565"/>
            <ac:spMk id="11" creationId="{EAC1C566-1962-4869-2BCA-5750C01C793E}"/>
          </ac:spMkLst>
        </pc:spChg>
      </pc:sldChg>
      <pc:sldChg chg="delSp modSp new mod">
        <pc:chgData name="Léonie Alika Schaub" userId="479f1a6e-40c3-4cda-af39-795013441684" providerId="ADAL" clId="{EB329B21-F84A-4000-833F-C95DA270FB66}" dt="2026-02-04T07:22:08.319" v="1873" actId="478"/>
        <pc:sldMkLst>
          <pc:docMk/>
          <pc:sldMk cId="1880112071" sldId="1566"/>
        </pc:sldMkLst>
        <pc:spChg chg="mod">
          <ac:chgData name="Léonie Alika Schaub" userId="479f1a6e-40c3-4cda-af39-795013441684" providerId="ADAL" clId="{EB329B21-F84A-4000-833F-C95DA270FB66}" dt="2026-02-03T09:28:40.824" v="80" actId="20577"/>
          <ac:spMkLst>
            <pc:docMk/>
            <pc:sldMk cId="1880112071" sldId="1566"/>
            <ac:spMk id="2" creationId="{C678D3EC-FE67-0A51-2DD9-BCC1F31B42B8}"/>
          </ac:spMkLst>
        </pc:spChg>
        <pc:spChg chg="mod">
          <ac:chgData name="Léonie Alika Schaub" userId="479f1a6e-40c3-4cda-af39-795013441684" providerId="ADAL" clId="{EB329B21-F84A-4000-833F-C95DA270FB66}" dt="2026-02-03T14:33:18.140" v="1477" actId="20577"/>
          <ac:spMkLst>
            <pc:docMk/>
            <pc:sldMk cId="1880112071" sldId="1566"/>
            <ac:spMk id="3" creationId="{8A0131B6-3C7B-EB1D-FBA9-5ACA6D27E5E6}"/>
          </ac:spMkLst>
        </pc:spChg>
        <pc:spChg chg="del">
          <ac:chgData name="Léonie Alika Schaub" userId="479f1a6e-40c3-4cda-af39-795013441684" providerId="ADAL" clId="{EB329B21-F84A-4000-833F-C95DA270FB66}" dt="2026-02-04T07:22:08.319" v="1873" actId="478"/>
          <ac:spMkLst>
            <pc:docMk/>
            <pc:sldMk cId="1880112071" sldId="1566"/>
            <ac:spMk id="4" creationId="{FA73BC4D-AD7F-CF49-C228-C1A6E69870E8}"/>
          </ac:spMkLst>
        </pc:spChg>
      </pc:sldChg>
      <pc:sldChg chg="new del">
        <pc:chgData name="Léonie Alika Schaub" userId="479f1a6e-40c3-4cda-af39-795013441684" providerId="ADAL" clId="{EB329B21-F84A-4000-833F-C95DA270FB66}" dt="2026-02-03T09:28:28.336" v="62" actId="47"/>
        <pc:sldMkLst>
          <pc:docMk/>
          <pc:sldMk cId="3005557293" sldId="1566"/>
        </pc:sldMkLst>
      </pc:sldChg>
      <pc:sldChg chg="addSp delSp modSp new mod ord">
        <pc:chgData name="Léonie Alika Schaub" userId="479f1a6e-40c3-4cda-af39-795013441684" providerId="ADAL" clId="{EB329B21-F84A-4000-833F-C95DA270FB66}" dt="2026-02-04T07:53:59.775" v="1961" actId="20577"/>
        <pc:sldMkLst>
          <pc:docMk/>
          <pc:sldMk cId="246390903" sldId="1567"/>
        </pc:sldMkLst>
        <pc:spChg chg="mod">
          <ac:chgData name="Léonie Alika Schaub" userId="479f1a6e-40c3-4cda-af39-795013441684" providerId="ADAL" clId="{EB329B21-F84A-4000-833F-C95DA270FB66}" dt="2026-02-04T07:53:26.014" v="1895" actId="207"/>
          <ac:spMkLst>
            <pc:docMk/>
            <pc:sldMk cId="246390903" sldId="1567"/>
            <ac:spMk id="2" creationId="{C2203902-4896-176F-C848-747CE1E4ACEE}"/>
          </ac:spMkLst>
        </pc:spChg>
        <pc:spChg chg="mod">
          <ac:chgData name="Léonie Alika Schaub" userId="479f1a6e-40c3-4cda-af39-795013441684" providerId="ADAL" clId="{EB329B21-F84A-4000-833F-C95DA270FB66}" dt="2026-02-04T07:53:59.775" v="1961" actId="20577"/>
          <ac:spMkLst>
            <pc:docMk/>
            <pc:sldMk cId="246390903" sldId="1567"/>
            <ac:spMk id="3" creationId="{EC43E706-9BFC-AA99-66B2-EBC87C659D5F}"/>
          </ac:spMkLst>
        </pc:spChg>
        <pc:spChg chg="del">
          <ac:chgData name="Léonie Alika Schaub" userId="479f1a6e-40c3-4cda-af39-795013441684" providerId="ADAL" clId="{EB329B21-F84A-4000-833F-C95DA270FB66}" dt="2026-02-04T07:53:20.820" v="1892"/>
          <ac:spMkLst>
            <pc:docMk/>
            <pc:sldMk cId="246390903" sldId="1567"/>
            <ac:spMk id="4" creationId="{3B185472-6D90-B607-EB4E-A30A17FEA333}"/>
          </ac:spMkLst>
        </pc:spChg>
        <pc:spChg chg="del">
          <ac:chgData name="Léonie Alika Schaub" userId="479f1a6e-40c3-4cda-af39-795013441684" providerId="ADAL" clId="{EB329B21-F84A-4000-833F-C95DA270FB66}" dt="2026-02-04T07:22:05.377" v="1872" actId="478"/>
          <ac:spMkLst>
            <pc:docMk/>
            <pc:sldMk cId="246390903" sldId="1567"/>
            <ac:spMk id="5" creationId="{9764D9C9-F3A3-D4E6-9597-5C92A0D12A64}"/>
          </ac:spMkLst>
        </pc:spChg>
        <pc:picChg chg="add mod">
          <ac:chgData name="Léonie Alika Schaub" userId="479f1a6e-40c3-4cda-af39-795013441684" providerId="ADAL" clId="{EB329B21-F84A-4000-833F-C95DA270FB66}" dt="2026-02-04T07:53:21.756" v="1894" actId="962"/>
          <ac:picMkLst>
            <pc:docMk/>
            <pc:sldMk cId="246390903" sldId="1567"/>
            <ac:picMk id="8" creationId="{0173D2FE-0AC6-3F7C-5288-9A0750393102}"/>
          </ac:picMkLst>
        </pc:picChg>
      </pc:sldChg>
      <pc:sldChg chg="addSp delSp modSp add mod modAnim">
        <pc:chgData name="Léonie Alika Schaub" userId="479f1a6e-40c3-4cda-af39-795013441684" providerId="ADAL" clId="{EB329B21-F84A-4000-833F-C95DA270FB66}" dt="2026-02-04T08:03:49.393" v="2418"/>
        <pc:sldMkLst>
          <pc:docMk/>
          <pc:sldMk cId="3798274953" sldId="1568"/>
        </pc:sldMkLst>
        <pc:spChg chg="del">
          <ac:chgData name="Léonie Alika Schaub" userId="479f1a6e-40c3-4cda-af39-795013441684" providerId="ADAL" clId="{EB329B21-F84A-4000-833F-C95DA270FB66}" dt="2026-02-04T07:22:16.160" v="1876" actId="478"/>
          <ac:spMkLst>
            <pc:docMk/>
            <pc:sldMk cId="3798274953" sldId="1568"/>
            <ac:spMk id="5" creationId="{6204C172-6BCD-72BE-DF52-DFACC75E63F8}"/>
          </ac:spMkLst>
        </pc:spChg>
        <pc:spChg chg="del">
          <ac:chgData name="Léonie Alika Schaub" userId="479f1a6e-40c3-4cda-af39-795013441684" providerId="ADAL" clId="{EB329B21-F84A-4000-833F-C95DA270FB66}" dt="2026-02-03T13:29:06.128" v="421" actId="478"/>
          <ac:spMkLst>
            <pc:docMk/>
            <pc:sldMk cId="3798274953" sldId="1568"/>
            <ac:spMk id="9" creationId="{D93C0C82-976E-6AAE-03D7-09B838E42566}"/>
          </ac:spMkLst>
        </pc:spChg>
        <pc:spChg chg="add del mod">
          <ac:chgData name="Léonie Alika Schaub" userId="479f1a6e-40c3-4cda-af39-795013441684" providerId="ADAL" clId="{EB329B21-F84A-4000-833F-C95DA270FB66}" dt="2026-02-03T13:29:14.153" v="425" actId="478"/>
          <ac:spMkLst>
            <pc:docMk/>
            <pc:sldMk cId="3798274953" sldId="1568"/>
            <ac:spMk id="10" creationId="{68F6CCB6-814F-3784-2DDA-8DCB334D6947}"/>
          </ac:spMkLst>
        </pc:spChg>
        <pc:spChg chg="del">
          <ac:chgData name="Léonie Alika Schaub" userId="479f1a6e-40c3-4cda-af39-795013441684" providerId="ADAL" clId="{EB329B21-F84A-4000-833F-C95DA270FB66}" dt="2026-02-03T13:29:14.921" v="426" actId="478"/>
          <ac:spMkLst>
            <pc:docMk/>
            <pc:sldMk cId="3798274953" sldId="1568"/>
            <ac:spMk id="12" creationId="{2AD04966-F100-6698-755D-CD4EF6DB3E46}"/>
          </ac:spMkLst>
        </pc:spChg>
        <pc:spChg chg="del mod ord">
          <ac:chgData name="Léonie Alika Schaub" userId="479f1a6e-40c3-4cda-af39-795013441684" providerId="ADAL" clId="{EB329B21-F84A-4000-833F-C95DA270FB66}" dt="2026-02-03T13:50:15.577" v="451" actId="478"/>
          <ac:spMkLst>
            <pc:docMk/>
            <pc:sldMk cId="3798274953" sldId="1568"/>
            <ac:spMk id="13" creationId="{3993DDA9-C457-E712-CD41-A0C39136C137}"/>
          </ac:spMkLst>
        </pc:spChg>
        <pc:spChg chg="add del mod">
          <ac:chgData name="Léonie Alika Schaub" userId="479f1a6e-40c3-4cda-af39-795013441684" providerId="ADAL" clId="{EB329B21-F84A-4000-833F-C95DA270FB66}" dt="2026-02-03T13:29:13.192" v="424" actId="478"/>
          <ac:spMkLst>
            <pc:docMk/>
            <pc:sldMk cId="3798274953" sldId="1568"/>
            <ac:spMk id="15" creationId="{422258FA-12D6-D9BB-BE4A-B429E170EA97}"/>
          </ac:spMkLst>
        </pc:spChg>
        <pc:spChg chg="add del mod">
          <ac:chgData name="Léonie Alika Schaub" userId="479f1a6e-40c3-4cda-af39-795013441684" providerId="ADAL" clId="{EB329B21-F84A-4000-833F-C95DA270FB66}" dt="2026-02-03T13:50:15.577" v="451" actId="478"/>
          <ac:spMkLst>
            <pc:docMk/>
            <pc:sldMk cId="3798274953" sldId="1568"/>
            <ac:spMk id="16" creationId="{73700CA4-ACB5-D07F-539C-E45584B9B3EC}"/>
          </ac:spMkLst>
        </pc:spChg>
        <pc:spChg chg="add mod">
          <ac:chgData name="Léonie Alika Schaub" userId="479f1a6e-40c3-4cda-af39-795013441684" providerId="ADAL" clId="{EB329B21-F84A-4000-833F-C95DA270FB66}" dt="2026-02-03T13:53:00.669" v="524" actId="1076"/>
          <ac:spMkLst>
            <pc:docMk/>
            <pc:sldMk cId="3798274953" sldId="1568"/>
            <ac:spMk id="18" creationId="{1C69944D-2292-16B0-DAD5-744D6F9082DA}"/>
          </ac:spMkLst>
        </pc:spChg>
        <pc:spChg chg="add mod">
          <ac:chgData name="Léonie Alika Schaub" userId="479f1a6e-40c3-4cda-af39-795013441684" providerId="ADAL" clId="{EB329B21-F84A-4000-833F-C95DA270FB66}" dt="2026-02-03T13:52:57.852" v="523" actId="1076"/>
          <ac:spMkLst>
            <pc:docMk/>
            <pc:sldMk cId="3798274953" sldId="1568"/>
            <ac:spMk id="19" creationId="{EEB21111-EC9C-2D24-1467-2BB7DDC490EE}"/>
          </ac:spMkLst>
        </pc:spChg>
        <pc:spChg chg="add mod">
          <ac:chgData name="Léonie Alika Schaub" userId="479f1a6e-40c3-4cda-af39-795013441684" providerId="ADAL" clId="{EB329B21-F84A-4000-833F-C95DA270FB66}" dt="2026-02-03T13:53:06.102" v="526" actId="1076"/>
          <ac:spMkLst>
            <pc:docMk/>
            <pc:sldMk cId="3798274953" sldId="1568"/>
            <ac:spMk id="22" creationId="{893AB725-E3AC-6E2F-FE86-E1B3B6AC724D}"/>
          </ac:spMkLst>
        </pc:spChg>
        <pc:spChg chg="add mod">
          <ac:chgData name="Léonie Alika Schaub" userId="479f1a6e-40c3-4cda-af39-795013441684" providerId="ADAL" clId="{EB329B21-F84A-4000-833F-C95DA270FB66}" dt="2026-02-03T13:53:13.992" v="528" actId="1076"/>
          <ac:spMkLst>
            <pc:docMk/>
            <pc:sldMk cId="3798274953" sldId="1568"/>
            <ac:spMk id="23" creationId="{87A0D085-8ECE-4B1D-B31E-3E6B2E57ECF4}"/>
          </ac:spMkLst>
        </pc:spChg>
        <pc:picChg chg="add del mod">
          <ac:chgData name="Léonie Alika Schaub" userId="479f1a6e-40c3-4cda-af39-795013441684" providerId="ADAL" clId="{EB329B21-F84A-4000-833F-C95DA270FB66}" dt="2026-02-03T13:50:16.841" v="452" actId="478"/>
          <ac:picMkLst>
            <pc:docMk/>
            <pc:sldMk cId="3798274953" sldId="1568"/>
            <ac:picMk id="4" creationId="{4ED70761-B09D-383D-4A1B-7AAA98EF02DC}"/>
          </ac:picMkLst>
        </pc:picChg>
        <pc:picChg chg="del">
          <ac:chgData name="Léonie Alika Schaub" userId="479f1a6e-40c3-4cda-af39-795013441684" providerId="ADAL" clId="{EB329B21-F84A-4000-833F-C95DA270FB66}" dt="2026-02-03T13:29:06.907" v="422" actId="478"/>
          <ac:picMkLst>
            <pc:docMk/>
            <pc:sldMk cId="3798274953" sldId="1568"/>
            <ac:picMk id="8" creationId="{1C1DEDDC-8CFF-E023-4ABD-623562FC3D52}"/>
          </ac:picMkLst>
        </pc:picChg>
        <pc:picChg chg="del">
          <ac:chgData name="Léonie Alika Schaub" userId="479f1a6e-40c3-4cda-af39-795013441684" providerId="ADAL" clId="{EB329B21-F84A-4000-833F-C95DA270FB66}" dt="2026-02-03T13:29:07.706" v="423" actId="478"/>
          <ac:picMkLst>
            <pc:docMk/>
            <pc:sldMk cId="3798274953" sldId="1568"/>
            <ac:picMk id="11" creationId="{84403E76-ED49-8CF2-A642-8966D8017D36}"/>
          </ac:picMkLst>
        </pc:picChg>
        <pc:picChg chg="add mod">
          <ac:chgData name="Léonie Alika Schaub" userId="479f1a6e-40c3-4cda-af39-795013441684" providerId="ADAL" clId="{EB329B21-F84A-4000-833F-C95DA270FB66}" dt="2026-02-03T13:52:47.874" v="519" actId="14100"/>
          <ac:picMkLst>
            <pc:docMk/>
            <pc:sldMk cId="3798274953" sldId="1568"/>
            <ac:picMk id="17" creationId="{FC41C715-1972-31C8-9B4E-688261FEF457}"/>
          </ac:picMkLst>
        </pc:picChg>
        <pc:picChg chg="add mod">
          <ac:chgData name="Léonie Alika Schaub" userId="479f1a6e-40c3-4cda-af39-795013441684" providerId="ADAL" clId="{EB329B21-F84A-4000-833F-C95DA270FB66}" dt="2026-02-03T13:52:50.252" v="520" actId="14100"/>
          <ac:picMkLst>
            <pc:docMk/>
            <pc:sldMk cId="3798274953" sldId="1568"/>
            <ac:picMk id="21" creationId="{ED14841A-30DD-6B14-2FF0-405BDCA487BD}"/>
          </ac:picMkLst>
        </pc:picChg>
      </pc:sldChg>
      <pc:sldChg chg="delSp add mod">
        <pc:chgData name="Léonie Alika Schaub" userId="479f1a6e-40c3-4cda-af39-795013441684" providerId="ADAL" clId="{EB329B21-F84A-4000-833F-C95DA270FB66}" dt="2026-02-04T07:22:19.232" v="1877" actId="478"/>
        <pc:sldMkLst>
          <pc:docMk/>
          <pc:sldMk cId="1828799536" sldId="1569"/>
        </pc:sldMkLst>
        <pc:spChg chg="del">
          <ac:chgData name="Léonie Alika Schaub" userId="479f1a6e-40c3-4cda-af39-795013441684" providerId="ADAL" clId="{EB329B21-F84A-4000-833F-C95DA270FB66}" dt="2026-02-04T07:22:19.232" v="1877" actId="478"/>
          <ac:spMkLst>
            <pc:docMk/>
            <pc:sldMk cId="1828799536" sldId="1569"/>
            <ac:spMk id="5" creationId="{3A5A3A6A-F8DF-1D73-E985-B6A2FAD2246E}"/>
          </ac:spMkLst>
        </pc:spChg>
      </pc:sldChg>
      <pc:sldChg chg="delSp modSp new mod">
        <pc:chgData name="Léonie Alika Schaub" userId="479f1a6e-40c3-4cda-af39-795013441684" providerId="ADAL" clId="{EB329B21-F84A-4000-833F-C95DA270FB66}" dt="2026-02-04T07:22:11.792" v="1874" actId="478"/>
        <pc:sldMkLst>
          <pc:docMk/>
          <pc:sldMk cId="720702699" sldId="1570"/>
        </pc:sldMkLst>
        <pc:spChg chg="mod">
          <ac:chgData name="Léonie Alika Schaub" userId="479f1a6e-40c3-4cda-af39-795013441684" providerId="ADAL" clId="{EB329B21-F84A-4000-833F-C95DA270FB66}" dt="2026-02-03T13:53:50.368" v="545" actId="20577"/>
          <ac:spMkLst>
            <pc:docMk/>
            <pc:sldMk cId="720702699" sldId="1570"/>
            <ac:spMk id="2" creationId="{E4D09AF4-BA72-6BC3-6D63-F26CCCD8F0FD}"/>
          </ac:spMkLst>
        </pc:spChg>
        <pc:spChg chg="mod">
          <ac:chgData name="Léonie Alika Schaub" userId="479f1a6e-40c3-4cda-af39-795013441684" providerId="ADAL" clId="{EB329B21-F84A-4000-833F-C95DA270FB66}" dt="2026-02-03T13:56:52.349" v="877" actId="207"/>
          <ac:spMkLst>
            <pc:docMk/>
            <pc:sldMk cId="720702699" sldId="1570"/>
            <ac:spMk id="3" creationId="{E65A908C-F7AB-86DE-4356-1E9976127799}"/>
          </ac:spMkLst>
        </pc:spChg>
        <pc:spChg chg="del">
          <ac:chgData name="Léonie Alika Schaub" userId="479f1a6e-40c3-4cda-af39-795013441684" providerId="ADAL" clId="{EB329B21-F84A-4000-833F-C95DA270FB66}" dt="2026-02-04T07:22:11.792" v="1874" actId="478"/>
          <ac:spMkLst>
            <pc:docMk/>
            <pc:sldMk cId="720702699" sldId="1570"/>
            <ac:spMk id="4" creationId="{E8BA21FD-A246-DCD8-98E3-47CD160186EF}"/>
          </ac:spMkLst>
        </pc:spChg>
      </pc:sldChg>
      <pc:sldChg chg="addSp delSp modSp add mod modAnim">
        <pc:chgData name="Léonie Alika Schaub" userId="479f1a6e-40c3-4cda-af39-795013441684" providerId="ADAL" clId="{EB329B21-F84A-4000-833F-C95DA270FB66}" dt="2026-02-04T08:06:34.817" v="2437"/>
        <pc:sldMkLst>
          <pc:docMk/>
          <pc:sldMk cId="3067667597" sldId="1571"/>
        </pc:sldMkLst>
        <pc:spChg chg="mod">
          <ac:chgData name="Léonie Alika Schaub" userId="479f1a6e-40c3-4cda-af39-795013441684" providerId="ADAL" clId="{EB329B21-F84A-4000-833F-C95DA270FB66}" dt="2026-02-03T14:02:07.410" v="1174" actId="20577"/>
          <ac:spMkLst>
            <pc:docMk/>
            <pc:sldMk cId="3067667597" sldId="1571"/>
            <ac:spMk id="2" creationId="{5010BCEA-A6CB-E2BC-D12D-D5E21DF8DD56}"/>
          </ac:spMkLst>
        </pc:spChg>
        <pc:spChg chg="del">
          <ac:chgData name="Léonie Alika Schaub" userId="479f1a6e-40c3-4cda-af39-795013441684" providerId="ADAL" clId="{EB329B21-F84A-4000-833F-C95DA270FB66}" dt="2026-02-03T14:02:25.587" v="1182" actId="478"/>
          <ac:spMkLst>
            <pc:docMk/>
            <pc:sldMk cId="3067667597" sldId="1571"/>
            <ac:spMk id="4" creationId="{447473A1-BF5B-70C1-3449-C684D681C139}"/>
          </ac:spMkLst>
        </pc:spChg>
        <pc:spChg chg="del">
          <ac:chgData name="Léonie Alika Schaub" userId="479f1a6e-40c3-4cda-af39-795013441684" providerId="ADAL" clId="{EB329B21-F84A-4000-833F-C95DA270FB66}" dt="2026-02-04T07:22:27.502" v="1880" actId="478"/>
          <ac:spMkLst>
            <pc:docMk/>
            <pc:sldMk cId="3067667597" sldId="1571"/>
            <ac:spMk id="5" creationId="{5DCC7566-8B65-5727-76FA-24E6FAE7933B}"/>
          </ac:spMkLst>
        </pc:spChg>
        <pc:spChg chg="add del mod">
          <ac:chgData name="Léonie Alika Schaub" userId="479f1a6e-40c3-4cda-af39-795013441684" providerId="ADAL" clId="{EB329B21-F84A-4000-833F-C95DA270FB66}" dt="2026-02-03T14:02:20.238" v="1180" actId="478"/>
          <ac:spMkLst>
            <pc:docMk/>
            <pc:sldMk cId="3067667597" sldId="1571"/>
            <ac:spMk id="10" creationId="{8F1802F7-D98B-0267-6458-F189AC6B2340}"/>
          </ac:spMkLst>
        </pc:spChg>
        <pc:spChg chg="add del mod">
          <ac:chgData name="Léonie Alika Schaub" userId="479f1a6e-40c3-4cda-af39-795013441684" providerId="ADAL" clId="{EB329B21-F84A-4000-833F-C95DA270FB66}" dt="2026-02-03T14:02:27.681" v="1183" actId="478"/>
          <ac:spMkLst>
            <pc:docMk/>
            <pc:sldMk cId="3067667597" sldId="1571"/>
            <ac:spMk id="12" creationId="{322A4895-63D0-8184-5C86-6690B1F0149B}"/>
          </ac:spMkLst>
        </pc:spChg>
        <pc:spChg chg="add mod">
          <ac:chgData name="Léonie Alika Schaub" userId="479f1a6e-40c3-4cda-af39-795013441684" providerId="ADAL" clId="{EB329B21-F84A-4000-833F-C95DA270FB66}" dt="2026-02-03T14:02:55.548" v="1190" actId="1076"/>
          <ac:spMkLst>
            <pc:docMk/>
            <pc:sldMk cId="3067667597" sldId="1571"/>
            <ac:spMk id="13" creationId="{929D7463-09E9-34F2-385E-7F167B9E2E92}"/>
          </ac:spMkLst>
        </pc:spChg>
        <pc:spChg chg="add mod">
          <ac:chgData name="Léonie Alika Schaub" userId="479f1a6e-40c3-4cda-af39-795013441684" providerId="ADAL" clId="{EB329B21-F84A-4000-833F-C95DA270FB66}" dt="2026-02-03T14:03:39.434" v="1207" actId="1037"/>
          <ac:spMkLst>
            <pc:docMk/>
            <pc:sldMk cId="3067667597" sldId="1571"/>
            <ac:spMk id="16" creationId="{BE0BCED9-EE82-2925-0E0C-A3183EE71738}"/>
          </ac:spMkLst>
        </pc:spChg>
        <pc:picChg chg="add mod">
          <ac:chgData name="Léonie Alika Schaub" userId="479f1a6e-40c3-4cda-af39-795013441684" providerId="ADAL" clId="{EB329B21-F84A-4000-833F-C95DA270FB66}" dt="2026-02-03T14:02:47.688" v="1188" actId="1076"/>
          <ac:picMkLst>
            <pc:docMk/>
            <pc:sldMk cId="3067667597" sldId="1571"/>
            <ac:picMk id="6" creationId="{85F4318F-5B44-98A4-6CAD-303AD8FEC44A}"/>
          </ac:picMkLst>
        </pc:picChg>
        <pc:picChg chg="del">
          <ac:chgData name="Léonie Alika Schaub" userId="479f1a6e-40c3-4cda-af39-795013441684" providerId="ADAL" clId="{EB329B21-F84A-4000-833F-C95DA270FB66}" dt="2026-02-03T14:02:18.628" v="1179" actId="478"/>
          <ac:picMkLst>
            <pc:docMk/>
            <pc:sldMk cId="3067667597" sldId="1571"/>
            <ac:picMk id="8" creationId="{093CB528-C966-0A80-245F-69ADC9B07559}"/>
          </ac:picMkLst>
        </pc:picChg>
        <pc:picChg chg="add mod">
          <ac:chgData name="Léonie Alika Schaub" userId="479f1a6e-40c3-4cda-af39-795013441684" providerId="ADAL" clId="{EB329B21-F84A-4000-833F-C95DA270FB66}" dt="2026-02-03T14:03:28.742" v="1197" actId="1076"/>
          <ac:picMkLst>
            <pc:docMk/>
            <pc:sldMk cId="3067667597" sldId="1571"/>
            <ac:picMk id="15" creationId="{38263203-765F-B919-A7B2-7F58C2E1E74A}"/>
          </ac:picMkLst>
        </pc:picChg>
      </pc:sldChg>
      <pc:sldChg chg="addSp delSp modSp add mod delAnim">
        <pc:chgData name="Léonie Alika Schaub" userId="479f1a6e-40c3-4cda-af39-795013441684" providerId="ADAL" clId="{EB329B21-F84A-4000-833F-C95DA270FB66}" dt="2026-02-04T07:22:32.375" v="1882" actId="478"/>
        <pc:sldMkLst>
          <pc:docMk/>
          <pc:sldMk cId="3831861654" sldId="1572"/>
        </pc:sldMkLst>
        <pc:spChg chg="del">
          <ac:chgData name="Léonie Alika Schaub" userId="479f1a6e-40c3-4cda-af39-795013441684" providerId="ADAL" clId="{EB329B21-F84A-4000-833F-C95DA270FB66}" dt="2026-02-03T15:11:39.314" v="1816" actId="478"/>
          <ac:spMkLst>
            <pc:docMk/>
            <pc:sldMk cId="3831861654" sldId="1572"/>
            <ac:spMk id="3" creationId="{6AF8487E-B980-7EA6-DF5D-CF76DCE3601C}"/>
          </ac:spMkLst>
        </pc:spChg>
        <pc:spChg chg="del">
          <ac:chgData name="Léonie Alika Schaub" userId="479f1a6e-40c3-4cda-af39-795013441684" providerId="ADAL" clId="{EB329B21-F84A-4000-833F-C95DA270FB66}" dt="2026-02-04T07:22:32.375" v="1882" actId="478"/>
          <ac:spMkLst>
            <pc:docMk/>
            <pc:sldMk cId="3831861654" sldId="1572"/>
            <ac:spMk id="4" creationId="{83B61E08-E750-1808-4B06-F48D86B6AC64}"/>
          </ac:spMkLst>
        </pc:spChg>
        <pc:spChg chg="del">
          <ac:chgData name="Léonie Alika Schaub" userId="479f1a6e-40c3-4cda-af39-795013441684" providerId="ADAL" clId="{EB329B21-F84A-4000-833F-C95DA270FB66}" dt="2026-02-03T14:10:01.347" v="1290" actId="478"/>
          <ac:spMkLst>
            <pc:docMk/>
            <pc:sldMk cId="3831861654" sldId="1572"/>
            <ac:spMk id="8" creationId="{5378078B-6B1D-6518-0B34-C654A5C3CE4C}"/>
          </ac:spMkLst>
        </pc:spChg>
        <pc:picChg chg="del">
          <ac:chgData name="Léonie Alika Schaub" userId="479f1a6e-40c3-4cda-af39-795013441684" providerId="ADAL" clId="{EB329B21-F84A-4000-833F-C95DA270FB66}" dt="2026-02-03T14:10:01.739" v="1291" actId="478"/>
          <ac:picMkLst>
            <pc:docMk/>
            <pc:sldMk cId="3831861654" sldId="1572"/>
            <ac:picMk id="7" creationId="{8C71B1BB-B5E0-D543-A476-DFD67A413AC7}"/>
          </ac:picMkLst>
        </pc:picChg>
        <pc:picChg chg="add mod">
          <ac:chgData name="Léonie Alika Schaub" userId="479f1a6e-40c3-4cda-af39-795013441684" providerId="ADAL" clId="{EB329B21-F84A-4000-833F-C95DA270FB66}" dt="2026-02-03T14:10:48.407" v="1303" actId="1076"/>
          <ac:picMkLst>
            <pc:docMk/>
            <pc:sldMk cId="3831861654" sldId="1572"/>
            <ac:picMk id="9" creationId="{E9CCD913-4FF0-2B64-7B8A-5737C675B921}"/>
          </ac:picMkLst>
        </pc:picChg>
      </pc:sldChg>
      <pc:sldChg chg="addSp delSp modSp new add del mod modClrScheme modAnim chgLayout">
        <pc:chgData name="Léonie Alika Schaub" userId="479f1a6e-40c3-4cda-af39-795013441684" providerId="ADAL" clId="{EB329B21-F84A-4000-833F-C95DA270FB66}" dt="2026-02-04T08:04:22.159" v="2420"/>
        <pc:sldMkLst>
          <pc:docMk/>
          <pc:sldMk cId="300572114" sldId="1573"/>
        </pc:sldMkLst>
        <pc:spChg chg="mod ord">
          <ac:chgData name="Léonie Alika Schaub" userId="479f1a6e-40c3-4cda-af39-795013441684" providerId="ADAL" clId="{EB329B21-F84A-4000-833F-C95DA270FB66}" dt="2026-02-03T14:33:26.496" v="1499" actId="20577"/>
          <ac:spMkLst>
            <pc:docMk/>
            <pc:sldMk cId="300572114" sldId="1573"/>
            <ac:spMk id="2" creationId="{B3DA30B3-01B9-5532-1521-FE0FE0A55F6E}"/>
          </ac:spMkLst>
        </pc:spChg>
        <pc:spChg chg="del mod ord">
          <ac:chgData name="Léonie Alika Schaub" userId="479f1a6e-40c3-4cda-af39-795013441684" providerId="ADAL" clId="{EB329B21-F84A-4000-833F-C95DA270FB66}" dt="2026-02-03T14:30:23.760" v="1383" actId="700"/>
          <ac:spMkLst>
            <pc:docMk/>
            <pc:sldMk cId="300572114" sldId="1573"/>
            <ac:spMk id="3" creationId="{937804D0-73FC-55B8-8935-49B632C50E38}"/>
          </ac:spMkLst>
        </pc:spChg>
        <pc:spChg chg="del mod ord">
          <ac:chgData name="Léonie Alika Schaub" userId="479f1a6e-40c3-4cda-af39-795013441684" providerId="ADAL" clId="{EB329B21-F84A-4000-833F-C95DA270FB66}" dt="2026-02-03T14:30:23.760" v="1383" actId="700"/>
          <ac:spMkLst>
            <pc:docMk/>
            <pc:sldMk cId="300572114" sldId="1573"/>
            <ac:spMk id="4" creationId="{D9271766-913C-8EEF-DEAF-59A91A4226DA}"/>
          </ac:spMkLst>
        </pc:spChg>
        <pc:spChg chg="del mod ord">
          <ac:chgData name="Léonie Alika Schaub" userId="479f1a6e-40c3-4cda-af39-795013441684" providerId="ADAL" clId="{EB329B21-F84A-4000-833F-C95DA270FB66}" dt="2026-02-04T07:22:23.783" v="1878" actId="478"/>
          <ac:spMkLst>
            <pc:docMk/>
            <pc:sldMk cId="300572114" sldId="1573"/>
            <ac:spMk id="5" creationId="{2DCE6817-6A6B-7B48-13E0-984474802491}"/>
          </ac:spMkLst>
        </pc:spChg>
        <pc:spChg chg="mod ord">
          <ac:chgData name="Léonie Alika Schaub" userId="479f1a6e-40c3-4cda-af39-795013441684" providerId="ADAL" clId="{EB329B21-F84A-4000-833F-C95DA270FB66}" dt="2026-02-03T14:30:23.760" v="1383" actId="700"/>
          <ac:spMkLst>
            <pc:docMk/>
            <pc:sldMk cId="300572114" sldId="1573"/>
            <ac:spMk id="6" creationId="{8144C61C-CEDF-0BAC-7AF0-21C74DD96806}"/>
          </ac:spMkLst>
        </pc:spChg>
        <pc:spChg chg="add del mod ord">
          <ac:chgData name="Léonie Alika Schaub" userId="479f1a6e-40c3-4cda-af39-795013441684" providerId="ADAL" clId="{EB329B21-F84A-4000-833F-C95DA270FB66}" dt="2026-02-03T14:30:28.027" v="1384"/>
          <ac:spMkLst>
            <pc:docMk/>
            <pc:sldMk cId="300572114" sldId="1573"/>
            <ac:spMk id="7" creationId="{3B4ED320-3118-8F46-8BDB-CB42BB2877CF}"/>
          </ac:spMkLst>
        </pc:spChg>
        <pc:spChg chg="add del mod ord">
          <ac:chgData name="Léonie Alika Schaub" userId="479f1a6e-40c3-4cda-af39-795013441684" providerId="ADAL" clId="{EB329B21-F84A-4000-833F-C95DA270FB66}" dt="2026-02-03T14:30:35.648" v="1388"/>
          <ac:spMkLst>
            <pc:docMk/>
            <pc:sldMk cId="300572114" sldId="1573"/>
            <ac:spMk id="8" creationId="{DF76B255-5613-41D2-621E-AEABA6F3CC45}"/>
          </ac:spMkLst>
        </pc:spChg>
        <pc:spChg chg="add mod">
          <ac:chgData name="Léonie Alika Schaub" userId="479f1a6e-40c3-4cda-af39-795013441684" providerId="ADAL" clId="{EB329B21-F84A-4000-833F-C95DA270FB66}" dt="2026-02-03T14:33:00.795" v="1455" actId="1076"/>
          <ac:spMkLst>
            <pc:docMk/>
            <pc:sldMk cId="300572114" sldId="1573"/>
            <ac:spMk id="13" creationId="{3F91D5C2-67B4-19FB-15AB-3FE1F77EAFC9}"/>
          </ac:spMkLst>
        </pc:spChg>
        <pc:spChg chg="add mod">
          <ac:chgData name="Léonie Alika Schaub" userId="479f1a6e-40c3-4cda-af39-795013441684" providerId="ADAL" clId="{EB329B21-F84A-4000-833F-C95DA270FB66}" dt="2026-02-03T14:31:15.331" v="1433" actId="20577"/>
          <ac:spMkLst>
            <pc:docMk/>
            <pc:sldMk cId="300572114" sldId="1573"/>
            <ac:spMk id="14" creationId="{0F1FC4E2-9707-A9A3-C5DF-9505FA6B1CD0}"/>
          </ac:spMkLst>
        </pc:spChg>
        <pc:spChg chg="add mod">
          <ac:chgData name="Léonie Alika Schaub" userId="479f1a6e-40c3-4cda-af39-795013441684" providerId="ADAL" clId="{EB329B21-F84A-4000-833F-C95DA270FB66}" dt="2026-02-03T14:31:33.788" v="1437" actId="1076"/>
          <ac:spMkLst>
            <pc:docMk/>
            <pc:sldMk cId="300572114" sldId="1573"/>
            <ac:spMk id="15" creationId="{50EACAB5-A7A3-63F5-3275-22D6160AADB4}"/>
          </ac:spMkLst>
        </pc:spChg>
        <pc:spChg chg="add mod">
          <ac:chgData name="Léonie Alika Schaub" userId="479f1a6e-40c3-4cda-af39-795013441684" providerId="ADAL" clId="{EB329B21-F84A-4000-833F-C95DA270FB66}" dt="2026-02-03T14:31:39.505" v="1439" actId="1076"/>
          <ac:spMkLst>
            <pc:docMk/>
            <pc:sldMk cId="300572114" sldId="1573"/>
            <ac:spMk id="16" creationId="{3049D736-7A86-102D-7196-5B07B33F78E5}"/>
          </ac:spMkLst>
        </pc:spChg>
        <pc:spChg chg="add mod">
          <ac:chgData name="Léonie Alika Schaub" userId="479f1a6e-40c3-4cda-af39-795013441684" providerId="ADAL" clId="{EB329B21-F84A-4000-833F-C95DA270FB66}" dt="2026-02-03T14:31:50.799" v="1442" actId="1076"/>
          <ac:spMkLst>
            <pc:docMk/>
            <pc:sldMk cId="300572114" sldId="1573"/>
            <ac:spMk id="17" creationId="{2DABF6C4-0486-B1DE-90A4-5F79742BB8B1}"/>
          </ac:spMkLst>
        </pc:spChg>
        <pc:picChg chg="add mod">
          <ac:chgData name="Léonie Alika Schaub" userId="479f1a6e-40c3-4cda-af39-795013441684" providerId="ADAL" clId="{EB329B21-F84A-4000-833F-C95DA270FB66}" dt="2026-02-03T14:30:52.112" v="1394" actId="1076"/>
          <ac:picMkLst>
            <pc:docMk/>
            <pc:sldMk cId="300572114" sldId="1573"/>
            <ac:picMk id="10" creationId="{CA4569A1-F521-9CA7-E143-B626BFAA369F}"/>
          </ac:picMkLst>
        </pc:picChg>
        <pc:picChg chg="add mod">
          <ac:chgData name="Léonie Alika Schaub" userId="479f1a6e-40c3-4cda-af39-795013441684" providerId="ADAL" clId="{EB329B21-F84A-4000-833F-C95DA270FB66}" dt="2026-02-03T14:30:57.626" v="1395" actId="1076"/>
          <ac:picMkLst>
            <pc:docMk/>
            <pc:sldMk cId="300572114" sldId="1573"/>
            <ac:picMk id="12" creationId="{99156E63-641A-9447-82EF-B18F5B9D425B}"/>
          </ac:picMkLst>
        </pc:picChg>
      </pc:sldChg>
      <pc:sldChg chg="addSp delSp modSp new mod modAnim">
        <pc:chgData name="Léonie Alika Schaub" userId="479f1a6e-40c3-4cda-af39-795013441684" providerId="ADAL" clId="{EB329B21-F84A-4000-833F-C95DA270FB66}" dt="2026-02-04T07:22:34.566" v="1883" actId="478"/>
        <pc:sldMkLst>
          <pc:docMk/>
          <pc:sldMk cId="852299018" sldId="1574"/>
        </pc:sldMkLst>
        <pc:spChg chg="mod">
          <ac:chgData name="Léonie Alika Schaub" userId="479f1a6e-40c3-4cda-af39-795013441684" providerId="ADAL" clId="{EB329B21-F84A-4000-833F-C95DA270FB66}" dt="2026-02-03T14:48:55.331" v="1665" actId="20577"/>
          <ac:spMkLst>
            <pc:docMk/>
            <pc:sldMk cId="852299018" sldId="1574"/>
            <ac:spMk id="2" creationId="{4E1B008A-1852-23F8-9964-C476C5F926AC}"/>
          </ac:spMkLst>
        </pc:spChg>
        <pc:spChg chg="del">
          <ac:chgData name="Léonie Alika Schaub" userId="479f1a6e-40c3-4cda-af39-795013441684" providerId="ADAL" clId="{EB329B21-F84A-4000-833F-C95DA270FB66}" dt="2026-02-03T15:11:41.847" v="1817" actId="478"/>
          <ac:spMkLst>
            <pc:docMk/>
            <pc:sldMk cId="852299018" sldId="1574"/>
            <ac:spMk id="3" creationId="{8FD3111E-CE15-E2BB-FD92-FAF17BDD78B5}"/>
          </ac:spMkLst>
        </pc:spChg>
        <pc:spChg chg="del">
          <ac:chgData name="Léonie Alika Schaub" userId="479f1a6e-40c3-4cda-af39-795013441684" providerId="ADAL" clId="{EB329B21-F84A-4000-833F-C95DA270FB66}" dt="2026-02-04T07:22:34.566" v="1883" actId="478"/>
          <ac:spMkLst>
            <pc:docMk/>
            <pc:sldMk cId="852299018" sldId="1574"/>
            <ac:spMk id="4" creationId="{985FC897-D263-793F-E483-048B0017F160}"/>
          </ac:spMkLst>
        </pc:spChg>
        <pc:spChg chg="add mod">
          <ac:chgData name="Léonie Alika Schaub" userId="479f1a6e-40c3-4cda-af39-795013441684" providerId="ADAL" clId="{EB329B21-F84A-4000-833F-C95DA270FB66}" dt="2026-02-03T14:40:23.649" v="1531" actId="1037"/>
          <ac:spMkLst>
            <pc:docMk/>
            <pc:sldMk cId="852299018" sldId="1574"/>
            <ac:spMk id="8" creationId="{5534F5F3-E0CF-43B4-EA1D-8F656FB6F128}"/>
          </ac:spMkLst>
        </pc:spChg>
        <pc:picChg chg="add mod">
          <ac:chgData name="Léonie Alika Schaub" userId="479f1a6e-40c3-4cda-af39-795013441684" providerId="ADAL" clId="{EB329B21-F84A-4000-833F-C95DA270FB66}" dt="2026-02-03T14:40:07.162" v="1523" actId="1076"/>
          <ac:picMkLst>
            <pc:docMk/>
            <pc:sldMk cId="852299018" sldId="1574"/>
            <ac:picMk id="7" creationId="{C99C8BD3-274B-CFEE-4279-9301F20082AF}"/>
          </ac:picMkLst>
        </pc:picChg>
      </pc:sldChg>
      <pc:sldChg chg="modSp new del mod">
        <pc:chgData name="Léonie Alika Schaub" userId="479f1a6e-40c3-4cda-af39-795013441684" providerId="ADAL" clId="{EB329B21-F84A-4000-833F-C95DA270FB66}" dt="2026-02-03T14:32:46.039" v="1454" actId="47"/>
        <pc:sldMkLst>
          <pc:docMk/>
          <pc:sldMk cId="3528013365" sldId="1574"/>
        </pc:sldMkLst>
        <pc:spChg chg="mod">
          <ac:chgData name="Léonie Alika Schaub" userId="479f1a6e-40c3-4cda-af39-795013441684" providerId="ADAL" clId="{EB329B21-F84A-4000-833F-C95DA270FB66}" dt="2026-02-03T14:32:44.061" v="1453" actId="20577"/>
          <ac:spMkLst>
            <pc:docMk/>
            <pc:sldMk cId="3528013365" sldId="1574"/>
            <ac:spMk id="2" creationId="{48437EEE-375E-37F6-038B-28707AD8A66D}"/>
          </ac:spMkLst>
        </pc:spChg>
      </pc:sldChg>
      <pc:sldChg chg="addSp delSp modSp add mod modAnim">
        <pc:chgData name="Léonie Alika Schaub" userId="479f1a6e-40c3-4cda-af39-795013441684" providerId="ADAL" clId="{EB329B21-F84A-4000-833F-C95DA270FB66}" dt="2026-02-04T07:22:37.190" v="1884" actId="478"/>
        <pc:sldMkLst>
          <pc:docMk/>
          <pc:sldMk cId="3399644458" sldId="1575"/>
        </pc:sldMkLst>
        <pc:spChg chg="mod">
          <ac:chgData name="Léonie Alika Schaub" userId="479f1a6e-40c3-4cda-af39-795013441684" providerId="ADAL" clId="{EB329B21-F84A-4000-833F-C95DA270FB66}" dt="2026-02-03T14:48:58.371" v="1667" actId="20577"/>
          <ac:spMkLst>
            <pc:docMk/>
            <pc:sldMk cId="3399644458" sldId="1575"/>
            <ac:spMk id="2" creationId="{B75B69E8-499F-AAA7-74FA-A356B16F4BDD}"/>
          </ac:spMkLst>
        </pc:spChg>
        <pc:spChg chg="del">
          <ac:chgData name="Léonie Alika Schaub" userId="479f1a6e-40c3-4cda-af39-795013441684" providerId="ADAL" clId="{EB329B21-F84A-4000-833F-C95DA270FB66}" dt="2026-02-03T15:11:44.109" v="1818" actId="478"/>
          <ac:spMkLst>
            <pc:docMk/>
            <pc:sldMk cId="3399644458" sldId="1575"/>
            <ac:spMk id="3" creationId="{1FA66144-07B3-04C0-8DE9-1C9DDACC9D16}"/>
          </ac:spMkLst>
        </pc:spChg>
        <pc:spChg chg="del">
          <ac:chgData name="Léonie Alika Schaub" userId="479f1a6e-40c3-4cda-af39-795013441684" providerId="ADAL" clId="{EB329B21-F84A-4000-833F-C95DA270FB66}" dt="2026-02-04T07:22:37.190" v="1884" actId="478"/>
          <ac:spMkLst>
            <pc:docMk/>
            <pc:sldMk cId="3399644458" sldId="1575"/>
            <ac:spMk id="4" creationId="{C310BF4A-42E6-E40C-4E3F-B41D65F169F1}"/>
          </ac:spMkLst>
        </pc:spChg>
        <pc:spChg chg="mod ord">
          <ac:chgData name="Léonie Alika Schaub" userId="479f1a6e-40c3-4cda-af39-795013441684" providerId="ADAL" clId="{EB329B21-F84A-4000-833F-C95DA270FB66}" dt="2026-02-03T14:41:01.507" v="1548" actId="1076"/>
          <ac:spMkLst>
            <pc:docMk/>
            <pc:sldMk cId="3399644458" sldId="1575"/>
            <ac:spMk id="8" creationId="{BC40D96B-F229-5A65-D51D-082CD12014DF}"/>
          </ac:spMkLst>
        </pc:spChg>
        <pc:spChg chg="add mod">
          <ac:chgData name="Léonie Alika Schaub" userId="479f1a6e-40c3-4cda-af39-795013441684" providerId="ADAL" clId="{EB329B21-F84A-4000-833F-C95DA270FB66}" dt="2026-02-03T14:41:05.470" v="1550" actId="1076"/>
          <ac:spMkLst>
            <pc:docMk/>
            <pc:sldMk cId="3399644458" sldId="1575"/>
            <ac:spMk id="10" creationId="{4FBAA79F-4F05-D19D-20FA-B8333D837221}"/>
          </ac:spMkLst>
        </pc:spChg>
        <pc:spChg chg="add mod">
          <ac:chgData name="Léonie Alika Schaub" userId="479f1a6e-40c3-4cda-af39-795013441684" providerId="ADAL" clId="{EB329B21-F84A-4000-833F-C95DA270FB66}" dt="2026-02-03T14:41:08.758" v="1552" actId="1076"/>
          <ac:spMkLst>
            <pc:docMk/>
            <pc:sldMk cId="3399644458" sldId="1575"/>
            <ac:spMk id="11" creationId="{E44EBB4B-62DD-75B5-5FB6-50624C7B84BC}"/>
          </ac:spMkLst>
        </pc:spChg>
        <pc:spChg chg="add mod">
          <ac:chgData name="Léonie Alika Schaub" userId="479f1a6e-40c3-4cda-af39-795013441684" providerId="ADAL" clId="{EB329B21-F84A-4000-833F-C95DA270FB66}" dt="2026-02-03T14:41:24.691" v="1559" actId="1076"/>
          <ac:spMkLst>
            <pc:docMk/>
            <pc:sldMk cId="3399644458" sldId="1575"/>
            <ac:spMk id="12" creationId="{1CF0D962-DD82-EF88-74AC-005D0995AADD}"/>
          </ac:spMkLst>
        </pc:spChg>
        <pc:spChg chg="add mod">
          <ac:chgData name="Léonie Alika Schaub" userId="479f1a6e-40c3-4cda-af39-795013441684" providerId="ADAL" clId="{EB329B21-F84A-4000-833F-C95DA270FB66}" dt="2026-02-03T14:41:33.236" v="1561" actId="1076"/>
          <ac:spMkLst>
            <pc:docMk/>
            <pc:sldMk cId="3399644458" sldId="1575"/>
            <ac:spMk id="13" creationId="{316D0EAE-1799-4277-232A-C8BAD5AC0867}"/>
          </ac:spMkLst>
        </pc:spChg>
        <pc:picChg chg="del">
          <ac:chgData name="Léonie Alika Schaub" userId="479f1a6e-40c3-4cda-af39-795013441684" providerId="ADAL" clId="{EB329B21-F84A-4000-833F-C95DA270FB66}" dt="2026-02-03T14:40:32.755" v="1533" actId="478"/>
          <ac:picMkLst>
            <pc:docMk/>
            <pc:sldMk cId="3399644458" sldId="1575"/>
            <ac:picMk id="7" creationId="{1766F703-78C6-D458-A12C-BA1FE1CD0739}"/>
          </ac:picMkLst>
        </pc:picChg>
        <pc:picChg chg="add mod">
          <ac:chgData name="Léonie Alika Schaub" userId="479f1a6e-40c3-4cda-af39-795013441684" providerId="ADAL" clId="{EB329B21-F84A-4000-833F-C95DA270FB66}" dt="2026-02-03T14:40:52.079" v="1545" actId="1076"/>
          <ac:picMkLst>
            <pc:docMk/>
            <pc:sldMk cId="3399644458" sldId="1575"/>
            <ac:picMk id="9" creationId="{45EC2A5B-F7E0-AD53-53C4-972820D4D7FB}"/>
          </ac:picMkLst>
        </pc:picChg>
      </pc:sldChg>
      <pc:sldChg chg="addSp delSp modSp add mod delAnim modAnim">
        <pc:chgData name="Léonie Alika Schaub" userId="479f1a6e-40c3-4cda-af39-795013441684" providerId="ADAL" clId="{EB329B21-F84A-4000-833F-C95DA270FB66}" dt="2026-02-04T07:22:39.679" v="1885" actId="478"/>
        <pc:sldMkLst>
          <pc:docMk/>
          <pc:sldMk cId="212545021" sldId="1576"/>
        </pc:sldMkLst>
        <pc:spChg chg="mod">
          <ac:chgData name="Léonie Alika Schaub" userId="479f1a6e-40c3-4cda-af39-795013441684" providerId="ADAL" clId="{EB329B21-F84A-4000-833F-C95DA270FB66}" dt="2026-02-03T14:49:01.420" v="1669" actId="20577"/>
          <ac:spMkLst>
            <pc:docMk/>
            <pc:sldMk cId="212545021" sldId="1576"/>
            <ac:spMk id="2" creationId="{E019A6DA-5995-D05D-02FE-BCD0DEF9D2CD}"/>
          </ac:spMkLst>
        </pc:spChg>
        <pc:spChg chg="del">
          <ac:chgData name="Léonie Alika Schaub" userId="479f1a6e-40c3-4cda-af39-795013441684" providerId="ADAL" clId="{EB329B21-F84A-4000-833F-C95DA270FB66}" dt="2026-02-03T15:11:46.470" v="1819" actId="478"/>
          <ac:spMkLst>
            <pc:docMk/>
            <pc:sldMk cId="212545021" sldId="1576"/>
            <ac:spMk id="3" creationId="{EA547996-2820-F7E2-F33E-6E174BD82A4E}"/>
          </ac:spMkLst>
        </pc:spChg>
        <pc:spChg chg="del">
          <ac:chgData name="Léonie Alika Schaub" userId="479f1a6e-40c3-4cda-af39-795013441684" providerId="ADAL" clId="{EB329B21-F84A-4000-833F-C95DA270FB66}" dt="2026-02-04T07:22:39.679" v="1885" actId="478"/>
          <ac:spMkLst>
            <pc:docMk/>
            <pc:sldMk cId="212545021" sldId="1576"/>
            <ac:spMk id="4" creationId="{F7E3D56C-43C8-147C-6EC6-F9184A16EE4E}"/>
          </ac:spMkLst>
        </pc:spChg>
        <pc:spChg chg="del">
          <ac:chgData name="Léonie Alika Schaub" userId="479f1a6e-40c3-4cda-af39-795013441684" providerId="ADAL" clId="{EB329B21-F84A-4000-833F-C95DA270FB66}" dt="2026-02-03T14:41:56.212" v="1570" actId="478"/>
          <ac:spMkLst>
            <pc:docMk/>
            <pc:sldMk cId="212545021" sldId="1576"/>
            <ac:spMk id="8" creationId="{1363BB6B-9CBD-5D3D-0D59-2F247A5FCF78}"/>
          </ac:spMkLst>
        </pc:spChg>
        <pc:spChg chg="mod ord">
          <ac:chgData name="Léonie Alika Schaub" userId="479f1a6e-40c3-4cda-af39-795013441684" providerId="ADAL" clId="{EB329B21-F84A-4000-833F-C95DA270FB66}" dt="2026-02-03T14:42:06.815" v="1574" actId="1076"/>
          <ac:spMkLst>
            <pc:docMk/>
            <pc:sldMk cId="212545021" sldId="1576"/>
            <ac:spMk id="10" creationId="{D963A599-8DB1-6057-6923-5E95AFC79823}"/>
          </ac:spMkLst>
        </pc:spChg>
        <pc:spChg chg="del">
          <ac:chgData name="Léonie Alika Schaub" userId="479f1a6e-40c3-4cda-af39-795013441684" providerId="ADAL" clId="{EB329B21-F84A-4000-833F-C95DA270FB66}" dt="2026-02-03T14:41:55.457" v="1569" actId="478"/>
          <ac:spMkLst>
            <pc:docMk/>
            <pc:sldMk cId="212545021" sldId="1576"/>
            <ac:spMk id="11" creationId="{4844E5AD-6F58-003A-264A-8D8617B04C01}"/>
          </ac:spMkLst>
        </pc:spChg>
        <pc:spChg chg="del">
          <ac:chgData name="Léonie Alika Schaub" userId="479f1a6e-40c3-4cda-af39-795013441684" providerId="ADAL" clId="{EB329B21-F84A-4000-833F-C95DA270FB66}" dt="2026-02-03T14:41:57.397" v="1571" actId="478"/>
          <ac:spMkLst>
            <pc:docMk/>
            <pc:sldMk cId="212545021" sldId="1576"/>
            <ac:spMk id="12" creationId="{F2868D3F-C005-C1BF-CCD4-B8002726C59B}"/>
          </ac:spMkLst>
        </pc:spChg>
        <pc:spChg chg="del">
          <ac:chgData name="Léonie Alika Schaub" userId="479f1a6e-40c3-4cda-af39-795013441684" providerId="ADAL" clId="{EB329B21-F84A-4000-833F-C95DA270FB66}" dt="2026-02-03T14:42:07.910" v="1575" actId="478"/>
          <ac:spMkLst>
            <pc:docMk/>
            <pc:sldMk cId="212545021" sldId="1576"/>
            <ac:spMk id="13" creationId="{93F747A0-6520-1DF6-6CAA-0E5E50590ED3}"/>
          </ac:spMkLst>
        </pc:spChg>
        <pc:spChg chg="add del mod">
          <ac:chgData name="Léonie Alika Schaub" userId="479f1a6e-40c3-4cda-af39-795013441684" providerId="ADAL" clId="{EB329B21-F84A-4000-833F-C95DA270FB66}" dt="2026-02-03T14:45:08.021" v="1596" actId="478"/>
          <ac:spMkLst>
            <pc:docMk/>
            <pc:sldMk cId="212545021" sldId="1576"/>
            <ac:spMk id="16" creationId="{F97D70F9-1493-54E5-E4AB-F1DD758CB932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17" creationId="{8946F98B-A641-E536-A7B7-E8647F4DA2EF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18" creationId="{951ED05C-3148-C85E-2119-F26500E9745A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19" creationId="{BF546319-CABB-FD83-1678-F0EFE3ED671B}"/>
          </ac:spMkLst>
        </pc:spChg>
        <pc:spChg chg="add mod">
          <ac:chgData name="Léonie Alika Schaub" userId="479f1a6e-40c3-4cda-af39-795013441684" providerId="ADAL" clId="{EB329B21-F84A-4000-833F-C95DA270FB66}" dt="2026-02-03T14:46:09.375" v="1613" actId="1037"/>
          <ac:spMkLst>
            <pc:docMk/>
            <pc:sldMk cId="212545021" sldId="1576"/>
            <ac:spMk id="20" creationId="{700F41E5-C4E4-4C53-2627-07686FA1F2A9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21" creationId="{9E741256-90D5-5A18-61C4-753BAB573E25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22" creationId="{3362C692-BFD2-4D58-FCB3-B60FE5F4C265}"/>
          </ac:spMkLst>
        </pc:spChg>
        <pc:spChg chg="add mod">
          <ac:chgData name="Léonie Alika Schaub" userId="479f1a6e-40c3-4cda-af39-795013441684" providerId="ADAL" clId="{EB329B21-F84A-4000-833F-C95DA270FB66}" dt="2026-02-03T14:46:44.627" v="1625" actId="14100"/>
          <ac:spMkLst>
            <pc:docMk/>
            <pc:sldMk cId="212545021" sldId="1576"/>
            <ac:spMk id="23" creationId="{D2FDFCEE-7C7F-7605-31C5-8C8C0B1D42C3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24" creationId="{A6D4F6A2-264D-5550-BFA5-52995BB5579E}"/>
          </ac:spMkLst>
        </pc:spChg>
        <pc:spChg chg="add mod">
          <ac:chgData name="Léonie Alika Schaub" userId="479f1a6e-40c3-4cda-af39-795013441684" providerId="ADAL" clId="{EB329B21-F84A-4000-833F-C95DA270FB66}" dt="2026-02-03T14:47:13.421" v="1630" actId="1076"/>
          <ac:spMkLst>
            <pc:docMk/>
            <pc:sldMk cId="212545021" sldId="1576"/>
            <ac:spMk id="25" creationId="{147CDE95-2E63-A648-7029-019973E74BC0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26" creationId="{51EBEEAF-75A2-224A-7B81-479FAAAE04F8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27" creationId="{008CBFC4-7FD9-14C7-E068-62655C572F06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28" creationId="{40614CD2-4900-C2C2-C5FD-96C852749476}"/>
          </ac:spMkLst>
        </pc:spChg>
        <pc:spChg chg="add mod">
          <ac:chgData name="Léonie Alika Schaub" userId="479f1a6e-40c3-4cda-af39-795013441684" providerId="ADAL" clId="{EB329B21-F84A-4000-833F-C95DA270FB66}" dt="2026-02-03T14:48:29.336" v="1659" actId="164"/>
          <ac:spMkLst>
            <pc:docMk/>
            <pc:sldMk cId="212545021" sldId="1576"/>
            <ac:spMk id="29" creationId="{347DE920-9BB0-32B1-7F31-D34DBDCF6BA6}"/>
          </ac:spMkLst>
        </pc:spChg>
        <pc:grpChg chg="mod">
          <ac:chgData name="Léonie Alika Schaub" userId="479f1a6e-40c3-4cda-af39-795013441684" providerId="ADAL" clId="{EB329B21-F84A-4000-833F-C95DA270FB66}" dt="2026-02-03T14:48:42.329" v="1662" actId="1076"/>
          <ac:grpSpMkLst>
            <pc:docMk/>
            <pc:sldMk cId="212545021" sldId="1576"/>
            <ac:grpSpMk id="30" creationId="{29EF7C9B-08C9-AF78-87CE-02CC2558AE76}"/>
          </ac:grpSpMkLst>
        </pc:grpChg>
        <pc:picChg chg="add mod">
          <ac:chgData name="Léonie Alika Schaub" userId="479f1a6e-40c3-4cda-af39-795013441684" providerId="ADAL" clId="{EB329B21-F84A-4000-833F-C95DA270FB66}" dt="2026-02-03T14:41:53.565" v="1568" actId="1076"/>
          <ac:picMkLst>
            <pc:docMk/>
            <pc:sldMk cId="212545021" sldId="1576"/>
            <ac:picMk id="7" creationId="{221A13C3-454B-64A6-7745-4FD5E415EE0A}"/>
          </ac:picMkLst>
        </pc:picChg>
        <pc:picChg chg="del">
          <ac:chgData name="Léonie Alika Schaub" userId="479f1a6e-40c3-4cda-af39-795013441684" providerId="ADAL" clId="{EB329B21-F84A-4000-833F-C95DA270FB66}" dt="2026-02-03T14:41:43.988" v="1563" actId="478"/>
          <ac:picMkLst>
            <pc:docMk/>
            <pc:sldMk cId="212545021" sldId="1576"/>
            <ac:picMk id="9" creationId="{781DF491-08DC-9E5E-D628-BD1D94C0C9E7}"/>
          </ac:picMkLst>
        </pc:picChg>
        <pc:picChg chg="add mod">
          <ac:chgData name="Léonie Alika Schaub" userId="479f1a6e-40c3-4cda-af39-795013441684" providerId="ADAL" clId="{EB329B21-F84A-4000-833F-C95DA270FB66}" dt="2026-02-03T14:48:38.162" v="1661" actId="1440"/>
          <ac:picMkLst>
            <pc:docMk/>
            <pc:sldMk cId="212545021" sldId="1576"/>
            <ac:picMk id="15" creationId="{900D1E1A-ED49-8C92-1806-75E919416349}"/>
          </ac:picMkLst>
        </pc:picChg>
      </pc:sldChg>
      <pc:sldChg chg="addSp delSp modSp new mod modAnim">
        <pc:chgData name="Léonie Alika Schaub" userId="479f1a6e-40c3-4cda-af39-795013441684" providerId="ADAL" clId="{EB329B21-F84A-4000-833F-C95DA270FB66}" dt="2026-02-04T07:22:42.720" v="1886" actId="478"/>
        <pc:sldMkLst>
          <pc:docMk/>
          <pc:sldMk cId="86384467" sldId="1577"/>
        </pc:sldMkLst>
        <pc:spChg chg="mod">
          <ac:chgData name="Léonie Alika Schaub" userId="479f1a6e-40c3-4cda-af39-795013441684" providerId="ADAL" clId="{EB329B21-F84A-4000-833F-C95DA270FB66}" dt="2026-02-03T14:49:29.051" v="1688" actId="20577"/>
          <ac:spMkLst>
            <pc:docMk/>
            <pc:sldMk cId="86384467" sldId="1577"/>
            <ac:spMk id="2" creationId="{B2BAD33B-9FDA-FDCC-5B13-A944393579EA}"/>
          </ac:spMkLst>
        </pc:spChg>
        <pc:spChg chg="del">
          <ac:chgData name="Léonie Alika Schaub" userId="479f1a6e-40c3-4cda-af39-795013441684" providerId="ADAL" clId="{EB329B21-F84A-4000-833F-C95DA270FB66}" dt="2026-02-03T15:11:49.286" v="1820" actId="478"/>
          <ac:spMkLst>
            <pc:docMk/>
            <pc:sldMk cId="86384467" sldId="1577"/>
            <ac:spMk id="3" creationId="{D814E2EE-64A6-21CE-1514-794E6D32C730}"/>
          </ac:spMkLst>
        </pc:spChg>
        <pc:spChg chg="del">
          <ac:chgData name="Léonie Alika Schaub" userId="479f1a6e-40c3-4cda-af39-795013441684" providerId="ADAL" clId="{EB329B21-F84A-4000-833F-C95DA270FB66}" dt="2026-02-04T07:22:42.720" v="1886" actId="478"/>
          <ac:spMkLst>
            <pc:docMk/>
            <pc:sldMk cId="86384467" sldId="1577"/>
            <ac:spMk id="4" creationId="{62DB4084-3D97-387C-2304-610DEC735E8C}"/>
          </ac:spMkLst>
        </pc:spChg>
        <pc:spChg chg="add mod">
          <ac:chgData name="Léonie Alika Schaub" userId="479f1a6e-40c3-4cda-af39-795013441684" providerId="ADAL" clId="{EB329B21-F84A-4000-833F-C95DA270FB66}" dt="2026-02-03T14:53:50.485" v="1697" actId="1076"/>
          <ac:spMkLst>
            <pc:docMk/>
            <pc:sldMk cId="86384467" sldId="1577"/>
            <ac:spMk id="8" creationId="{36B47271-70C9-7976-FB6E-8ADC5044E296}"/>
          </ac:spMkLst>
        </pc:spChg>
        <pc:spChg chg="add mod">
          <ac:chgData name="Léonie Alika Schaub" userId="479f1a6e-40c3-4cda-af39-795013441684" providerId="ADAL" clId="{EB329B21-F84A-4000-833F-C95DA270FB66}" dt="2026-02-03T14:53:55.723" v="1699" actId="1076"/>
          <ac:spMkLst>
            <pc:docMk/>
            <pc:sldMk cId="86384467" sldId="1577"/>
            <ac:spMk id="9" creationId="{72F998F4-C6DB-7039-04E1-F2BB22141BC1}"/>
          </ac:spMkLst>
        </pc:spChg>
        <pc:spChg chg="add mod">
          <ac:chgData name="Léonie Alika Schaub" userId="479f1a6e-40c3-4cda-af39-795013441684" providerId="ADAL" clId="{EB329B21-F84A-4000-833F-C95DA270FB66}" dt="2026-02-03T14:54:00.452" v="1701" actId="1076"/>
          <ac:spMkLst>
            <pc:docMk/>
            <pc:sldMk cId="86384467" sldId="1577"/>
            <ac:spMk id="10" creationId="{DFF041DA-11C4-9A7E-15BF-F687A1848904}"/>
          </ac:spMkLst>
        </pc:spChg>
        <pc:picChg chg="add mod">
          <ac:chgData name="Léonie Alika Schaub" userId="479f1a6e-40c3-4cda-af39-795013441684" providerId="ADAL" clId="{EB329B21-F84A-4000-833F-C95DA270FB66}" dt="2026-02-03T14:53:42.971" v="1695" actId="1076"/>
          <ac:picMkLst>
            <pc:docMk/>
            <pc:sldMk cId="86384467" sldId="1577"/>
            <ac:picMk id="7" creationId="{A9ECD88F-6017-E0CE-85C3-6D19C4892E72}"/>
          </ac:picMkLst>
        </pc:picChg>
      </pc:sldChg>
      <pc:sldChg chg="addSp delSp modSp add mod delAnim modAnim">
        <pc:chgData name="Léonie Alika Schaub" userId="479f1a6e-40c3-4cda-af39-795013441684" providerId="ADAL" clId="{EB329B21-F84A-4000-833F-C95DA270FB66}" dt="2026-02-04T08:12:46.813" v="2438"/>
        <pc:sldMkLst>
          <pc:docMk/>
          <pc:sldMk cId="3876212853" sldId="1578"/>
        </pc:sldMkLst>
        <pc:spChg chg="del">
          <ac:chgData name="Léonie Alika Schaub" userId="479f1a6e-40c3-4cda-af39-795013441684" providerId="ADAL" clId="{EB329B21-F84A-4000-833F-C95DA270FB66}" dt="2026-02-03T14:54:24.503" v="1714" actId="478"/>
          <ac:spMkLst>
            <pc:docMk/>
            <pc:sldMk cId="3876212853" sldId="1578"/>
            <ac:spMk id="3" creationId="{689F5881-1E47-21DD-CBF8-C702340BD53B}"/>
          </ac:spMkLst>
        </pc:spChg>
        <pc:spChg chg="del">
          <ac:chgData name="Léonie Alika Schaub" userId="479f1a6e-40c3-4cda-af39-795013441684" providerId="ADAL" clId="{EB329B21-F84A-4000-833F-C95DA270FB66}" dt="2026-02-04T07:22:44.925" v="1887" actId="478"/>
          <ac:spMkLst>
            <pc:docMk/>
            <pc:sldMk cId="3876212853" sldId="1578"/>
            <ac:spMk id="4" creationId="{BD1813E9-A2A8-9743-AFBE-13170866C059}"/>
          </ac:spMkLst>
        </pc:spChg>
        <pc:spChg chg="del mod">
          <ac:chgData name="Léonie Alika Schaub" userId="479f1a6e-40c3-4cda-af39-795013441684" providerId="ADAL" clId="{EB329B21-F84A-4000-833F-C95DA270FB66}" dt="2026-02-03T14:54:22.036" v="1712" actId="478"/>
          <ac:spMkLst>
            <pc:docMk/>
            <pc:sldMk cId="3876212853" sldId="1578"/>
            <ac:spMk id="8" creationId="{BC6A6ED0-A5E1-5179-7F0E-4BC7872C1AAC}"/>
          </ac:spMkLst>
        </pc:spChg>
        <pc:spChg chg="del">
          <ac:chgData name="Léonie Alika Schaub" userId="479f1a6e-40c3-4cda-af39-795013441684" providerId="ADAL" clId="{EB329B21-F84A-4000-833F-C95DA270FB66}" dt="2026-02-03T14:54:23.374" v="1713" actId="478"/>
          <ac:spMkLst>
            <pc:docMk/>
            <pc:sldMk cId="3876212853" sldId="1578"/>
            <ac:spMk id="9" creationId="{E1CEA18F-8AE4-9126-3849-EA59427F9DB7}"/>
          </ac:spMkLst>
        </pc:spChg>
        <pc:spChg chg="del">
          <ac:chgData name="Léonie Alika Schaub" userId="479f1a6e-40c3-4cda-af39-795013441684" providerId="ADAL" clId="{EB329B21-F84A-4000-833F-C95DA270FB66}" dt="2026-02-03T14:54:25.520" v="1715" actId="478"/>
          <ac:spMkLst>
            <pc:docMk/>
            <pc:sldMk cId="3876212853" sldId="1578"/>
            <ac:spMk id="10" creationId="{B1546431-4E84-6D78-C628-A06B8F0E5A8C}"/>
          </ac:spMkLst>
        </pc:spChg>
        <pc:spChg chg="add mod">
          <ac:chgData name="Léonie Alika Schaub" userId="479f1a6e-40c3-4cda-af39-795013441684" providerId="ADAL" clId="{EB329B21-F84A-4000-833F-C95DA270FB66}" dt="2026-02-03T14:55:23.814" v="1728" actId="1076"/>
          <ac:spMkLst>
            <pc:docMk/>
            <pc:sldMk cId="3876212853" sldId="1578"/>
            <ac:spMk id="14" creationId="{7D515A7E-5D76-9D23-42FC-A31B13075299}"/>
          </ac:spMkLst>
        </pc:spChg>
        <pc:spChg chg="add mod">
          <ac:chgData name="Léonie Alika Schaub" userId="479f1a6e-40c3-4cda-af39-795013441684" providerId="ADAL" clId="{EB329B21-F84A-4000-833F-C95DA270FB66}" dt="2026-02-03T14:55:27.379" v="1730" actId="1076"/>
          <ac:spMkLst>
            <pc:docMk/>
            <pc:sldMk cId="3876212853" sldId="1578"/>
            <ac:spMk id="15" creationId="{357AB5AD-DCB4-2451-0951-2070492CE98B}"/>
          </ac:spMkLst>
        </pc:spChg>
        <pc:picChg chg="del">
          <ac:chgData name="Léonie Alika Schaub" userId="479f1a6e-40c3-4cda-af39-795013441684" providerId="ADAL" clId="{EB329B21-F84A-4000-833F-C95DA270FB66}" dt="2026-02-03T14:54:11.300" v="1707" actId="478"/>
          <ac:picMkLst>
            <pc:docMk/>
            <pc:sldMk cId="3876212853" sldId="1578"/>
            <ac:picMk id="7" creationId="{A93211B9-3A31-B30C-D84C-80BDB9318670}"/>
          </ac:picMkLst>
        </pc:picChg>
        <pc:picChg chg="add mod">
          <ac:chgData name="Léonie Alika Schaub" userId="479f1a6e-40c3-4cda-af39-795013441684" providerId="ADAL" clId="{EB329B21-F84A-4000-833F-C95DA270FB66}" dt="2026-02-03T14:55:34.748" v="1731" actId="1076"/>
          <ac:picMkLst>
            <pc:docMk/>
            <pc:sldMk cId="3876212853" sldId="1578"/>
            <ac:picMk id="11" creationId="{0CB4B255-FE39-A9A9-4563-04FA51D6E254}"/>
          </ac:picMkLst>
        </pc:picChg>
        <pc:picChg chg="add mod">
          <ac:chgData name="Léonie Alika Schaub" userId="479f1a6e-40c3-4cda-af39-795013441684" providerId="ADAL" clId="{EB329B21-F84A-4000-833F-C95DA270FB66}" dt="2026-02-03T14:55:16.101" v="1726" actId="1076"/>
          <ac:picMkLst>
            <pc:docMk/>
            <pc:sldMk cId="3876212853" sldId="1578"/>
            <ac:picMk id="13" creationId="{20055CE5-8B60-0B12-9451-50CD34F4D50C}"/>
          </ac:picMkLst>
        </pc:picChg>
      </pc:sldChg>
      <pc:sldChg chg="addSp delSp modSp new mod modAnim">
        <pc:chgData name="Léonie Alika Schaub" userId="479f1a6e-40c3-4cda-af39-795013441684" providerId="ADAL" clId="{EB329B21-F84A-4000-833F-C95DA270FB66}" dt="2026-02-04T07:22:47.918" v="1888" actId="478"/>
        <pc:sldMkLst>
          <pc:docMk/>
          <pc:sldMk cId="2993738113" sldId="1579"/>
        </pc:sldMkLst>
        <pc:spChg chg="mod">
          <ac:chgData name="Léonie Alika Schaub" userId="479f1a6e-40c3-4cda-af39-795013441684" providerId="ADAL" clId="{EB329B21-F84A-4000-833F-C95DA270FB66}" dt="2026-02-03T14:55:42.470" v="1744" actId="20577"/>
          <ac:spMkLst>
            <pc:docMk/>
            <pc:sldMk cId="2993738113" sldId="1579"/>
            <ac:spMk id="2" creationId="{EAD18B67-330A-E534-A49A-62F6FA14B916}"/>
          </ac:spMkLst>
        </pc:spChg>
        <pc:spChg chg="del">
          <ac:chgData name="Léonie Alika Schaub" userId="479f1a6e-40c3-4cda-af39-795013441684" providerId="ADAL" clId="{EB329B21-F84A-4000-833F-C95DA270FB66}" dt="2026-02-03T15:11:52.187" v="1821" actId="478"/>
          <ac:spMkLst>
            <pc:docMk/>
            <pc:sldMk cId="2993738113" sldId="1579"/>
            <ac:spMk id="3" creationId="{7A217E6C-0EFB-936A-DB49-218D3EC63509}"/>
          </ac:spMkLst>
        </pc:spChg>
        <pc:spChg chg="del">
          <ac:chgData name="Léonie Alika Schaub" userId="479f1a6e-40c3-4cda-af39-795013441684" providerId="ADAL" clId="{EB329B21-F84A-4000-833F-C95DA270FB66}" dt="2026-02-04T07:22:47.918" v="1888" actId="478"/>
          <ac:spMkLst>
            <pc:docMk/>
            <pc:sldMk cId="2993738113" sldId="1579"/>
            <ac:spMk id="4" creationId="{47F97050-9FD6-8212-7F85-401D15AC2B5A}"/>
          </ac:spMkLst>
        </pc:spChg>
        <pc:spChg chg="add mod">
          <ac:chgData name="Léonie Alika Schaub" userId="479f1a6e-40c3-4cda-af39-795013441684" providerId="ADAL" clId="{EB329B21-F84A-4000-833F-C95DA270FB66}" dt="2026-02-03T14:56:27.616" v="1753" actId="1076"/>
          <ac:spMkLst>
            <pc:docMk/>
            <pc:sldMk cId="2993738113" sldId="1579"/>
            <ac:spMk id="8" creationId="{52878644-BC37-4F09-8E8D-9C8408C54932}"/>
          </ac:spMkLst>
        </pc:spChg>
        <pc:spChg chg="add mod">
          <ac:chgData name="Léonie Alika Schaub" userId="479f1a6e-40c3-4cda-af39-795013441684" providerId="ADAL" clId="{EB329B21-F84A-4000-833F-C95DA270FB66}" dt="2026-02-03T14:56:38.346" v="1755" actId="1076"/>
          <ac:spMkLst>
            <pc:docMk/>
            <pc:sldMk cId="2993738113" sldId="1579"/>
            <ac:spMk id="9" creationId="{1F1D13B3-BE45-63B6-387A-806CC66A56AA}"/>
          </ac:spMkLst>
        </pc:spChg>
        <pc:picChg chg="add mod">
          <ac:chgData name="Léonie Alika Schaub" userId="479f1a6e-40c3-4cda-af39-795013441684" providerId="ADAL" clId="{EB329B21-F84A-4000-833F-C95DA270FB66}" dt="2026-02-03T14:56:19.983" v="1751" actId="1076"/>
          <ac:picMkLst>
            <pc:docMk/>
            <pc:sldMk cId="2993738113" sldId="1579"/>
            <ac:picMk id="7" creationId="{94EA6F34-4F11-FE64-D884-273FF38A1B82}"/>
          </ac:picMkLst>
        </pc:picChg>
      </pc:sldChg>
      <pc:sldChg chg="addSp delSp modSp new mod">
        <pc:chgData name="Léonie Alika Schaub" userId="479f1a6e-40c3-4cda-af39-795013441684" providerId="ADAL" clId="{EB329B21-F84A-4000-833F-C95DA270FB66}" dt="2026-02-04T07:22:50.888" v="1889" actId="478"/>
        <pc:sldMkLst>
          <pc:docMk/>
          <pc:sldMk cId="2336384310" sldId="1580"/>
        </pc:sldMkLst>
        <pc:spChg chg="mod">
          <ac:chgData name="Léonie Alika Schaub" userId="479f1a6e-40c3-4cda-af39-795013441684" providerId="ADAL" clId="{EB329B21-F84A-4000-833F-C95DA270FB66}" dt="2026-02-03T14:57:43.706" v="1794" actId="20577"/>
          <ac:spMkLst>
            <pc:docMk/>
            <pc:sldMk cId="2336384310" sldId="1580"/>
            <ac:spMk id="2" creationId="{5117F134-F172-F0C4-2C86-6BE64BCA75BF}"/>
          </ac:spMkLst>
        </pc:spChg>
        <pc:spChg chg="del">
          <ac:chgData name="Léonie Alika Schaub" userId="479f1a6e-40c3-4cda-af39-795013441684" providerId="ADAL" clId="{EB329B21-F84A-4000-833F-C95DA270FB66}" dt="2026-02-03T15:11:55.217" v="1822" actId="478"/>
          <ac:spMkLst>
            <pc:docMk/>
            <pc:sldMk cId="2336384310" sldId="1580"/>
            <ac:spMk id="3" creationId="{326B568C-E661-5639-6534-0BD7EC8388C7}"/>
          </ac:spMkLst>
        </pc:spChg>
        <pc:spChg chg="del">
          <ac:chgData name="Léonie Alika Schaub" userId="479f1a6e-40c3-4cda-af39-795013441684" providerId="ADAL" clId="{EB329B21-F84A-4000-833F-C95DA270FB66}" dt="2026-02-04T07:22:50.888" v="1889" actId="478"/>
          <ac:spMkLst>
            <pc:docMk/>
            <pc:sldMk cId="2336384310" sldId="1580"/>
            <ac:spMk id="4" creationId="{9D95EDB9-6971-D626-B31B-D186AFD519A7}"/>
          </ac:spMkLst>
        </pc:spChg>
        <pc:picChg chg="add mod">
          <ac:chgData name="Léonie Alika Schaub" userId="479f1a6e-40c3-4cda-af39-795013441684" providerId="ADAL" clId="{EB329B21-F84A-4000-833F-C95DA270FB66}" dt="2026-02-03T14:57:31.193" v="1761" actId="1076"/>
          <ac:picMkLst>
            <pc:docMk/>
            <pc:sldMk cId="2336384310" sldId="1580"/>
            <ac:picMk id="7" creationId="{2B53FF73-6577-D6C3-47AD-4EF8C62AD6CF}"/>
          </ac:picMkLst>
        </pc:picChg>
      </pc:sldChg>
      <pc:sldChg chg="delSp add mod ord addAnim delAnim modAnim">
        <pc:chgData name="Léonie Alika Schaub" userId="479f1a6e-40c3-4cda-af39-795013441684" providerId="ADAL" clId="{EB329B21-F84A-4000-833F-C95DA270FB66}" dt="2026-02-04T07:21:52.919" v="1867" actId="478"/>
        <pc:sldMkLst>
          <pc:docMk/>
          <pc:sldMk cId="913772667" sldId="1581"/>
        </pc:sldMkLst>
        <pc:spChg chg="del">
          <ac:chgData name="Léonie Alika Schaub" userId="479f1a6e-40c3-4cda-af39-795013441684" providerId="ADAL" clId="{EB329B21-F84A-4000-833F-C95DA270FB66}" dt="2026-02-04T07:21:52.919" v="1867" actId="478"/>
          <ac:spMkLst>
            <pc:docMk/>
            <pc:sldMk cId="913772667" sldId="1581"/>
            <ac:spMk id="4" creationId="{E1BDC4E0-846F-DA35-336E-1DE503839DB1}"/>
          </ac:spMkLst>
        </pc:spChg>
        <pc:spChg chg="del">
          <ac:chgData name="Léonie Alika Schaub" userId="479f1a6e-40c3-4cda-af39-795013441684" providerId="ADAL" clId="{EB329B21-F84A-4000-833F-C95DA270FB66}" dt="2026-02-04T07:20:38.626" v="1859" actId="478"/>
          <ac:spMkLst>
            <pc:docMk/>
            <pc:sldMk cId="913772667" sldId="1581"/>
            <ac:spMk id="9" creationId="{C5546B12-C859-CB8D-1255-DA3BD0C1CEE4}"/>
          </ac:spMkLst>
        </pc:spChg>
        <pc:spChg chg="del">
          <ac:chgData name="Léonie Alika Schaub" userId="479f1a6e-40c3-4cda-af39-795013441684" providerId="ADAL" clId="{EB329B21-F84A-4000-833F-C95DA270FB66}" dt="2026-02-04T07:20:38.626" v="1859" actId="478"/>
          <ac:spMkLst>
            <pc:docMk/>
            <pc:sldMk cId="913772667" sldId="1581"/>
            <ac:spMk id="12" creationId="{97714200-3982-FC6D-4CBE-9E92BCA82C15}"/>
          </ac:spMkLst>
        </pc:spChg>
      </pc:sldChg>
      <pc:sldChg chg="delSp modSp new mod">
        <pc:chgData name="Léonie Alika Schaub" userId="479f1a6e-40c3-4cda-af39-795013441684" providerId="ADAL" clId="{EB329B21-F84A-4000-833F-C95DA270FB66}" dt="2026-02-04T08:02:07.075" v="2413" actId="478"/>
        <pc:sldMkLst>
          <pc:docMk/>
          <pc:sldMk cId="3968558562" sldId="1582"/>
        </pc:sldMkLst>
        <pc:spChg chg="mod">
          <ac:chgData name="Léonie Alika Schaub" userId="479f1a6e-40c3-4cda-af39-795013441684" providerId="ADAL" clId="{EB329B21-F84A-4000-833F-C95DA270FB66}" dt="2026-02-04T07:56:24.568" v="2031" actId="20577"/>
          <ac:spMkLst>
            <pc:docMk/>
            <pc:sldMk cId="3968558562" sldId="1582"/>
            <ac:spMk id="2" creationId="{4E3E20F4-83C7-6B95-FC35-20E52CBC3E56}"/>
          </ac:spMkLst>
        </pc:spChg>
        <pc:spChg chg="mod">
          <ac:chgData name="Léonie Alika Schaub" userId="479f1a6e-40c3-4cda-af39-795013441684" providerId="ADAL" clId="{EB329B21-F84A-4000-833F-C95DA270FB66}" dt="2026-02-04T07:59:42.314" v="2412" actId="20577"/>
          <ac:spMkLst>
            <pc:docMk/>
            <pc:sldMk cId="3968558562" sldId="1582"/>
            <ac:spMk id="3" creationId="{C9D06708-EED9-0ECD-EB5C-74F5898DEFA4}"/>
          </ac:spMkLst>
        </pc:spChg>
        <pc:spChg chg="del">
          <ac:chgData name="Léonie Alika Schaub" userId="479f1a6e-40c3-4cda-af39-795013441684" providerId="ADAL" clId="{EB329B21-F84A-4000-833F-C95DA270FB66}" dt="2026-02-04T08:02:07.075" v="2413" actId="478"/>
          <ac:spMkLst>
            <pc:docMk/>
            <pc:sldMk cId="3968558562" sldId="1582"/>
            <ac:spMk id="4" creationId="{7B898874-38B9-637F-C88E-391B67D7D74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0A5-4F58-9875-C02E70E1C2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A5-4F58-9875-C02E70E1C2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0A5-4F58-9875-C02E70E1C2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A5-4F58-9875-C02E70E1C293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A5-4F58-9875-C02E70E1C293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5-4F58-9875-C02E70E1C293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5-4F58-9875-C02E70E1C293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A5-4F58-9875-C02E70E1C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Unterrichtsbesuche</c:v>
                </c:pt>
                <c:pt idx="1">
                  <c:v>Gespräche/Beratungen</c:v>
                </c:pt>
                <c:pt idx="2">
                  <c:v>Anfragen Kurse/ Dokumente</c:v>
                </c:pt>
                <c:pt idx="3">
                  <c:v>Tool-Anfragen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5-4F58-9875-C02E70E1C2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EC295-FE31-4D88-BE65-0E4305A3F2D5}" type="datetimeFigureOut">
              <a:rPr lang="de-CH" smtClean="0"/>
              <a:t>04.02.2026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7A200-3E1D-45E3-8737-42B52C9A196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056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WK4ww7tY-USxMrR406nOWG4an0fDQNpMrzl5UBNEFoRUQTZJNFJYQk4zWE9JQUlLRDRLRFBSQ1lQQy4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KI an der Berufsfachschule KV Basel – Formular ausfüllen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7A200-3E1D-45E3-8737-42B52C9A1960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011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-Titel_Rot" userDrawn="1">
  <p:cSld name="Titelfoli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E3161825-6452-3BD0-8E13-2338206F0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67512"/>
            <a:ext cx="3717222" cy="1029701"/>
          </a:xfrm>
          <a:prstGeom prst="rect">
            <a:avLst/>
          </a:prstGeom>
        </p:spPr>
      </p:pic>
      <p:sp>
        <p:nvSpPr>
          <p:cNvPr id="26" name="Shape 26"/>
          <p:cNvSpPr txBox="1">
            <a:spLocks noGrp="1"/>
          </p:cNvSpPr>
          <p:nvPr>
            <p:ph type="title" hasCustomPrompt="1"/>
          </p:nvPr>
        </p:nvSpPr>
        <p:spPr>
          <a:xfrm>
            <a:off x="576263" y="2480960"/>
            <a:ext cx="8159924" cy="85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5000" b="1" i="0" u="none" strike="noStrike" cap="none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CH" dirty="0"/>
              <a:t>Haupttitel</a:t>
            </a:r>
            <a:endParaRPr dirty="0"/>
          </a:p>
        </p:txBody>
      </p:sp>
      <p:sp>
        <p:nvSpPr>
          <p:cNvPr id="21" name="Fußzeilenplatzhalter 1">
            <a:extLst>
              <a:ext uri="{FF2B5EF4-FFF2-40B4-BE49-F238E27FC236}">
                <a16:creationId xmlns:a16="http://schemas.microsoft.com/office/drawing/2014/main" id="{8FD87287-6256-42F8-89D6-497DF0BC1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32404E-FA27-4CBD-82DE-828BA1508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089" y="3336925"/>
            <a:ext cx="8159924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  <a:lvl5pPr marL="1820156" indent="0">
              <a:buNone/>
              <a:defRPr/>
            </a:lvl5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586239709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37">
          <p15:clr>
            <a:srgbClr val="FBAE40"/>
          </p15:clr>
        </p15:guide>
        <p15:guide id="4" pos="3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A776B-DE7C-A548-8D8F-6B867F40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03213"/>
            <a:ext cx="7260762" cy="7848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3" name="Rechteck: eine Ecke abgerundet 22">
            <a:extLst>
              <a:ext uri="{FF2B5EF4-FFF2-40B4-BE49-F238E27FC236}">
                <a16:creationId xmlns:a16="http://schemas.microsoft.com/office/drawing/2014/main" id="{2E296DB5-7121-4AE7-9B6E-F594A1F1987E}"/>
              </a:ext>
            </a:extLst>
          </p:cNvPr>
          <p:cNvSpPr/>
          <p:nvPr userDrawn="1"/>
        </p:nvSpPr>
        <p:spPr>
          <a:xfrm>
            <a:off x="1" y="4883955"/>
            <a:ext cx="525290" cy="259545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D8A64D78-1BE9-0854-5A3E-A7C6B6834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047FA55-D3D2-4F6F-B926-D1FF85DB9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837" y="1088019"/>
            <a:ext cx="7907651" cy="34320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9" name="Fußzeilenplatzhalter 1">
            <a:extLst>
              <a:ext uri="{FF2B5EF4-FFF2-40B4-BE49-F238E27FC236}">
                <a16:creationId xmlns:a16="http://schemas.microsoft.com/office/drawing/2014/main" id="{4E5DB36B-2BB7-4FE4-8081-7A29146B9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4616E1-2C7A-4816-913B-AC00E0A28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831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pos="4944">
          <p15:clr>
            <a:srgbClr val="FBAE40"/>
          </p15:clr>
        </p15:guide>
        <p15:guide id="5" orient="horz" pos="69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A776B-DE7C-A548-8D8F-6B867F40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03213"/>
            <a:ext cx="7239828" cy="78480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C54164-7975-844F-BD06-B0A5CB83DD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7838" y="1099013"/>
            <a:ext cx="7897812" cy="3679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buClr>
                <a:schemeClr val="accent2"/>
              </a:buClr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7F39794B-217B-FB79-1956-BDC859B55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1509CEEF-8EEE-4D6A-AA97-EEAB6AB127E9}"/>
              </a:ext>
            </a:extLst>
          </p:cNvPr>
          <p:cNvSpPr/>
          <p:nvPr userDrawn="1"/>
        </p:nvSpPr>
        <p:spPr>
          <a:xfrm>
            <a:off x="1" y="4862513"/>
            <a:ext cx="525290" cy="280987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Fußzeilenplatzhalter 1">
            <a:extLst>
              <a:ext uri="{FF2B5EF4-FFF2-40B4-BE49-F238E27FC236}">
                <a16:creationId xmlns:a16="http://schemas.microsoft.com/office/drawing/2014/main" id="{3D3B06E8-FB70-4820-B806-CD2D1A07C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4" name="Foliennummernplatzhalter 3">
            <a:extLst>
              <a:ext uri="{FF2B5EF4-FFF2-40B4-BE49-F238E27FC236}">
                <a16:creationId xmlns:a16="http://schemas.microsoft.com/office/drawing/2014/main" id="{698C7A7D-B008-49F6-8BEE-61460FED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42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6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A7C1B-9831-A443-8E0C-41E6737F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03214"/>
            <a:ext cx="7276213" cy="79216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A8266758-D432-E24F-9A69-FFFF4A72AB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838" y="1099013"/>
            <a:ext cx="3983500" cy="3679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buClr>
                <a:schemeClr val="accent2"/>
              </a:buClr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Inhaltsplatzhalter 5">
            <a:extLst>
              <a:ext uri="{FF2B5EF4-FFF2-40B4-BE49-F238E27FC236}">
                <a16:creationId xmlns:a16="http://schemas.microsoft.com/office/drawing/2014/main" id="{00516907-84F3-9742-8F41-D0D0B80B0F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338" y="1099013"/>
            <a:ext cx="3914312" cy="3679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buClr>
                <a:schemeClr val="accent2"/>
              </a:buClr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4B51FDFC-245A-2975-7D19-ECF7E9724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D594D9E6-C21A-498D-B8EA-92728D6457A6}"/>
              </a:ext>
            </a:extLst>
          </p:cNvPr>
          <p:cNvSpPr/>
          <p:nvPr userDrawn="1"/>
        </p:nvSpPr>
        <p:spPr>
          <a:xfrm>
            <a:off x="1" y="4862513"/>
            <a:ext cx="525290" cy="280987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7154E03-FE9C-4B62-8484-4FB74BD47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4" name="Foliennummernplatzhalter 3">
            <a:extLst>
              <a:ext uri="{FF2B5EF4-FFF2-40B4-BE49-F238E27FC236}">
                <a16:creationId xmlns:a16="http://schemas.microsoft.com/office/drawing/2014/main" id="{A5B2A4A4-FA5A-45DE-BE7A-16792E84D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249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191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6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alten_L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A7C1B-9831-A443-8E0C-41E6737F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08238"/>
            <a:ext cx="7276213" cy="78713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5E6F8D0A-8FC0-4543-9ACD-3EF76142C1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838" y="1099013"/>
            <a:ext cx="4876136" cy="3679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buClr>
                <a:schemeClr val="accent2"/>
              </a:buClr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Inhaltsplatzhalter 5">
            <a:extLst>
              <a:ext uri="{FF2B5EF4-FFF2-40B4-BE49-F238E27FC236}">
                <a16:creationId xmlns:a16="http://schemas.microsoft.com/office/drawing/2014/main" id="{5F29270A-18AD-CA4F-A590-A328791306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63974" y="1099013"/>
            <a:ext cx="3021676" cy="3679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buClr>
                <a:schemeClr val="accent2"/>
              </a:buClr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B86E0A54-ED17-6753-34E2-466573789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8A5C09AF-26A7-4EE0-B70E-022AC54AFF62}"/>
              </a:ext>
            </a:extLst>
          </p:cNvPr>
          <p:cNvSpPr/>
          <p:nvPr userDrawn="1"/>
        </p:nvSpPr>
        <p:spPr>
          <a:xfrm>
            <a:off x="1" y="4862513"/>
            <a:ext cx="525290" cy="280987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292AB55B-0183-4552-9BE3-16BCDCFD5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id="{3368E09F-2DCB-443F-A07D-057FA226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82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191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69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alten_R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A7C1B-9831-A443-8E0C-41E6737F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08238"/>
            <a:ext cx="7276213" cy="78713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DAF58A08-12F0-F84C-BC17-B9BCE1E7A1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7838" y="1099013"/>
            <a:ext cx="3043686" cy="3679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buClr>
                <a:schemeClr val="accent2"/>
              </a:buClr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Inhaltsplatzhalter 5">
            <a:extLst>
              <a:ext uri="{FF2B5EF4-FFF2-40B4-BE49-F238E27FC236}">
                <a16:creationId xmlns:a16="http://schemas.microsoft.com/office/drawing/2014/main" id="{07E465BB-E217-384B-BC89-BA30B09E1A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31524" y="1099013"/>
            <a:ext cx="4854126" cy="3679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>
              <a:buClr>
                <a:schemeClr val="accent2"/>
              </a:buClr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AB753F65-BDB3-2C6B-D16C-2CA5C3868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A67B03BE-03A7-4A50-B7FA-8FCDFAF1E5F5}"/>
              </a:ext>
            </a:extLst>
          </p:cNvPr>
          <p:cNvSpPr/>
          <p:nvPr userDrawn="1"/>
        </p:nvSpPr>
        <p:spPr>
          <a:xfrm>
            <a:off x="1" y="4862513"/>
            <a:ext cx="525290" cy="280987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Fußzeilenplatzhalter 1">
            <a:extLst>
              <a:ext uri="{FF2B5EF4-FFF2-40B4-BE49-F238E27FC236}">
                <a16:creationId xmlns:a16="http://schemas.microsoft.com/office/drawing/2014/main" id="{C46FD7DA-61A6-4DC6-BBC6-17F08ACD3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id="{E14081D6-5F24-43FB-A29F-189F6BD19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42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191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690">
          <p15:clr>
            <a:srgbClr val="FBAE40"/>
          </p15:clr>
        </p15:guide>
        <p15:guide id="5" pos="5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9E6B7-89D2-E441-961C-54780A22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14788"/>
            <a:ext cx="7239828" cy="780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76E8B167-16F3-8941-9678-1A3D9554AC0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87375" y="1095375"/>
            <a:ext cx="7908925" cy="367188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D4FDA10E-6DF7-CC1E-7448-CA6956D0A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18" name="Rechteck: eine Ecke abgerundet 17">
            <a:extLst>
              <a:ext uri="{FF2B5EF4-FFF2-40B4-BE49-F238E27FC236}">
                <a16:creationId xmlns:a16="http://schemas.microsoft.com/office/drawing/2014/main" id="{C68B820B-2192-4EA4-B077-99B0687CEF49}"/>
              </a:ext>
            </a:extLst>
          </p:cNvPr>
          <p:cNvSpPr/>
          <p:nvPr userDrawn="1"/>
        </p:nvSpPr>
        <p:spPr>
          <a:xfrm>
            <a:off x="1" y="4862513"/>
            <a:ext cx="525290" cy="280987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40F1E1A5-1586-40D0-ABCC-263DF05F4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id="{7421524A-1C1A-4BBE-8860-D9E24BD0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81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690">
          <p15:clr>
            <a:srgbClr val="FBAE40"/>
          </p15:clr>
        </p15:guide>
        <p15:guide id="5" pos="53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-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A776B-DE7C-A548-8D8F-6B867F40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03213"/>
            <a:ext cx="7260762" cy="7848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3" name="Rechteck: eine Ecke abgerundet 22">
            <a:extLst>
              <a:ext uri="{FF2B5EF4-FFF2-40B4-BE49-F238E27FC236}">
                <a16:creationId xmlns:a16="http://schemas.microsoft.com/office/drawing/2014/main" id="{2E296DB5-7121-4AE7-9B6E-F594A1F1987E}"/>
              </a:ext>
            </a:extLst>
          </p:cNvPr>
          <p:cNvSpPr/>
          <p:nvPr userDrawn="1"/>
        </p:nvSpPr>
        <p:spPr>
          <a:xfrm>
            <a:off x="1" y="4862513"/>
            <a:ext cx="525290" cy="280987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D8A64D78-1BE9-0854-5A3E-A7C6B6834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047FA55-D3D2-4F6F-B926-D1FF85DB9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837" y="1088019"/>
            <a:ext cx="7907651" cy="34320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9" name="Fußzeilenplatzhalter 1">
            <a:extLst>
              <a:ext uri="{FF2B5EF4-FFF2-40B4-BE49-F238E27FC236}">
                <a16:creationId xmlns:a16="http://schemas.microsoft.com/office/drawing/2014/main" id="{4E5DB36B-2BB7-4FE4-8081-7A29146B9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4616E1-2C7A-4816-913B-AC00E0A28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54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pos="4944">
          <p15:clr>
            <a:srgbClr val="FBAE40"/>
          </p15:clr>
        </p15:guide>
        <p15:guide id="5" orient="horz" pos="6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9E6B7-89D2-E441-961C-54780A22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" y="314788"/>
            <a:ext cx="7239828" cy="780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76E8B167-16F3-8941-9678-1A3D9554AC0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87375" y="1095375"/>
            <a:ext cx="7908925" cy="3671888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pic>
        <p:nvPicPr>
          <p:cNvPr id="3" name="Grafik 2" descr="Ein Bild, das Text, draußen, Schild enthält.&#10;&#10;Automatisch generierte Beschreibung">
            <a:extLst>
              <a:ext uri="{FF2B5EF4-FFF2-40B4-BE49-F238E27FC236}">
                <a16:creationId xmlns:a16="http://schemas.microsoft.com/office/drawing/2014/main" id="{D4FDA10E-6DF7-CC1E-7448-CA6956D0A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3" y="185078"/>
            <a:ext cx="1124377" cy="311462"/>
          </a:xfrm>
          <a:prstGeom prst="rect">
            <a:avLst/>
          </a:prstGeom>
        </p:spPr>
      </p:pic>
      <p:sp>
        <p:nvSpPr>
          <p:cNvPr id="18" name="Rechteck: eine Ecke abgerundet 17">
            <a:extLst>
              <a:ext uri="{FF2B5EF4-FFF2-40B4-BE49-F238E27FC236}">
                <a16:creationId xmlns:a16="http://schemas.microsoft.com/office/drawing/2014/main" id="{C68B820B-2192-4EA4-B077-99B0687CEF49}"/>
              </a:ext>
            </a:extLst>
          </p:cNvPr>
          <p:cNvSpPr/>
          <p:nvPr userDrawn="1"/>
        </p:nvSpPr>
        <p:spPr>
          <a:xfrm>
            <a:off x="1" y="4862513"/>
            <a:ext cx="525290" cy="280987"/>
          </a:xfrm>
          <a:prstGeom prst="round1Rect">
            <a:avLst>
              <a:gd name="adj" fmla="val 11439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40F1E1A5-1586-40D0-ABCC-263DF05F4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id="{7421524A-1C1A-4BBE-8860-D9E24BD0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624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1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003">
          <p15:clr>
            <a:srgbClr val="FBAE40"/>
          </p15:clr>
        </p15:guide>
        <p15:guide id="4" orient="horz" pos="690">
          <p15:clr>
            <a:srgbClr val="FBAE40"/>
          </p15:clr>
        </p15:guide>
        <p15:guide id="5" pos="53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2A0B5D87-00ED-4DCB-B436-83D268474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293" y="4899197"/>
            <a:ext cx="4166886" cy="210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err="1"/>
              <a:t>Fusszeile</a:t>
            </a:r>
            <a:r>
              <a:rPr lang="de-DE" dirty="0"/>
              <a:t> (Ändern über "Einfügen &gt; Kopf- und </a:t>
            </a:r>
            <a:r>
              <a:rPr lang="de-DE" dirty="0" err="1"/>
              <a:t>Fusszeile</a:t>
            </a:r>
            <a:r>
              <a:rPr lang="de-DE" dirty="0"/>
              <a:t>") </a:t>
            </a:r>
          </a:p>
        </p:txBody>
      </p:sp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CEED9E54-2DBD-41FA-9234-869BB6992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99197"/>
            <a:ext cx="525293" cy="21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857707-9157-A94B-B143-77A610B84A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92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7" r:id="rId2"/>
    <p:sldLayoutId id="2147483744" r:id="rId3"/>
    <p:sldLayoutId id="2147483750" r:id="rId4"/>
    <p:sldLayoutId id="2147483749" r:id="rId5"/>
    <p:sldLayoutId id="2147483751" r:id="rId6"/>
    <p:sldLayoutId id="2147483746" r:id="rId7"/>
    <p:sldLayoutId id="2147483765" r:id="rId8"/>
    <p:sldLayoutId id="2147483770" r:id="rId9"/>
  </p:sldLayoutIdLst>
  <p:hf hdr="0"/>
  <p:txStyles>
    <p:titleStyle>
      <a:lvl1pPr algn="ctr" defTabSz="4550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76" indent="-341276" algn="l" defTabSz="45503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435" indent="-284398" algn="l" defTabSz="45503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588" indent="-227504" algn="l" defTabSz="45503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633" indent="-227504" algn="l" defTabSz="45503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660" indent="-227504" algn="l" defTabSz="45503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698" indent="-227504" algn="l" defTabSz="455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35" indent="-227504" algn="l" defTabSz="455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780" indent="-227504" algn="l" defTabSz="455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08" indent="-227504" algn="l" defTabSz="4550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35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75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11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52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180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20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256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294" algn="l" defTabSz="45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85D41-F8C5-48C8-B20A-C28FE639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am KV Basel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F3C84B-5085-44E0-B219-A3710A3F3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Update, Teams, Copilot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670646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03902-4896-176F-C848-747CE1E4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Kommunikationskanal</a:t>
            </a:r>
            <a:endParaRPr lang="de-CH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3E706-9BFC-AA99-66B2-EBC87C659D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Kurze Umfrage zum gewünschten Inhalt des neuen Teams-Kanals</a:t>
            </a:r>
          </a:p>
        </p:txBody>
      </p:sp>
      <p:pic>
        <p:nvPicPr>
          <p:cNvPr id="8" name="Inhaltsplatzhalter 7" descr="Ein Bild, das Text, Screenshot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0173D2FE-0AC6-3F7C-5288-9A075039310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81" y="1098550"/>
            <a:ext cx="3679825" cy="3679825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4557F0-2B8B-134B-271B-EE2EBC283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9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8D3EC-FE67-0A51-2DD9-BCC1F31B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Microsoft Copilot</a:t>
            </a:r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0131B6-3C7B-EB1D-FBA9-5ACA6D27E5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Personalisierung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Modus, Internetzugang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Prompts speichern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Prompt Bibliothek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Prompts terminieren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Marke definieren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692CD0-75C2-9B4E-5173-CD580ADC1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11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09AF4-BA72-6BC3-6D63-F26CCCD8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Personalisierung</a:t>
            </a:r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5A908C-F7AB-86DE-4356-1E99761277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WIE soll Copilot antworten?</a:t>
            </a:r>
            <a:endParaRPr lang="de-CH" dirty="0"/>
          </a:p>
          <a:p>
            <a:pPr marL="1082335" lvl="1" indent="-342900">
              <a:buFont typeface="Arial" panose="020B0604020202020204" pitchFamily="34" charset="0"/>
              <a:buChar char="•"/>
            </a:pPr>
            <a:r>
              <a:rPr lang="de-CH" sz="1800" dirty="0"/>
              <a:t>Verhaltensregeln, Ton, Art</a:t>
            </a:r>
            <a:endParaRPr lang="de-DE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Welches Vorwissen benötigt die KI?</a:t>
            </a:r>
          </a:p>
          <a:p>
            <a:pPr marL="1082335" lvl="1" indent="-342900">
              <a:buFont typeface="Arial" panose="020B0604020202020204" pitchFamily="34" charset="0"/>
              <a:buChar char="•"/>
            </a:pPr>
            <a:r>
              <a:rPr lang="de-CH" sz="1800" dirty="0"/>
              <a:t>Informationen zur Person, Rolle</a:t>
            </a:r>
          </a:p>
          <a:p>
            <a:pPr marL="1082335" lvl="1" indent="-342900">
              <a:buFont typeface="Arial" panose="020B0604020202020204" pitchFamily="34" charset="0"/>
              <a:buChar char="•"/>
            </a:pPr>
            <a:r>
              <a:rPr lang="de-CH" sz="1800" dirty="0"/>
              <a:t>Kontext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i="1" dirty="0">
                <a:solidFill>
                  <a:schemeClr val="accent2"/>
                </a:solidFill>
              </a:rPr>
              <a:t>Gilt chatübergreifend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559E00-99A1-A0CB-EE1F-6F78A582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70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7FC8C-C2CE-4510-8948-60059DF5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Personalisierung</a:t>
            </a:r>
            <a:endParaRPr lang="de-CH" dirty="0"/>
          </a:p>
        </p:txBody>
      </p:sp>
      <p:pic>
        <p:nvPicPr>
          <p:cNvPr id="8" name="Inhaltsplatzhalter 7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DBCD6A97-3D0F-DFA5-7B66-159DB22E9F4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" y="1251072"/>
            <a:ext cx="3856981" cy="2641356"/>
          </a:xfr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59D1FD-93F9-4DB1-9A8F-CB626CD0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6994AA23-D74B-12AE-3EE5-0779DDE3BC52}"/>
              </a:ext>
            </a:extLst>
          </p:cNvPr>
          <p:cNvSpPr/>
          <p:nvPr/>
        </p:nvSpPr>
        <p:spPr>
          <a:xfrm>
            <a:off x="3251689" y="2002482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7" name="Inhaltsplatzhalter 16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5940107E-385F-C56E-C1B8-964A7786A8B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03" y="1251072"/>
            <a:ext cx="3314250" cy="2641356"/>
          </a:xfrm>
        </p:spPr>
      </p:pic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6A5C9C73-BEE3-567E-AA1A-4283C11628B8}"/>
              </a:ext>
            </a:extLst>
          </p:cNvPr>
          <p:cNvSpPr txBox="1">
            <a:spLocks/>
          </p:cNvSpPr>
          <p:nvPr/>
        </p:nvSpPr>
        <p:spPr>
          <a:xfrm>
            <a:off x="618174" y="4058993"/>
            <a:ext cx="3826645" cy="51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Unten links</a:t>
            </a:r>
            <a:endParaRPr lang="de-CH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9E6FD35D-08EE-FAE5-6CB7-2B68CD00665F}"/>
              </a:ext>
            </a:extLst>
          </p:cNvPr>
          <p:cNvSpPr txBox="1">
            <a:spLocks/>
          </p:cNvSpPr>
          <p:nvPr/>
        </p:nvSpPr>
        <p:spPr>
          <a:xfrm>
            <a:off x="4643505" y="4058993"/>
            <a:ext cx="3826645" cy="51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Oben rechts</a:t>
            </a:r>
            <a:endParaRPr lang="de-CH" dirty="0"/>
          </a:p>
        </p:txBody>
      </p:sp>
      <p:sp>
        <p:nvSpPr>
          <p:cNvPr id="20" name="Pfeil: nach links 19">
            <a:extLst>
              <a:ext uri="{FF2B5EF4-FFF2-40B4-BE49-F238E27FC236}">
                <a16:creationId xmlns:a16="http://schemas.microsoft.com/office/drawing/2014/main" id="{13D166FC-2E5B-A9D6-9C9C-6E8DBD0BF2A4}"/>
              </a:ext>
            </a:extLst>
          </p:cNvPr>
          <p:cNvSpPr/>
          <p:nvPr/>
        </p:nvSpPr>
        <p:spPr>
          <a:xfrm>
            <a:off x="7186874" y="2632984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03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6956B-C54A-7442-AFE3-74B870DF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6DAA9-0B2C-61A6-06D7-F844E1D3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Personalisierung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A3DA08-44DB-7498-DAEF-74613A264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7" name="Inhaltsplatzhalter 10" descr="Ein Bild, das Text, Screenshot, Software, Betriebssystem enthält.&#10;&#10;KI-generierte Inhalte können fehlerhaft sein.">
            <a:extLst>
              <a:ext uri="{FF2B5EF4-FFF2-40B4-BE49-F238E27FC236}">
                <a16:creationId xmlns:a16="http://schemas.microsoft.com/office/drawing/2014/main" id="{FC41C715-1972-31C8-9B4E-688261FE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" y="984988"/>
            <a:ext cx="3864919" cy="3222341"/>
          </a:xfrm>
          <a:prstGeom prst="rect">
            <a:avLst/>
          </a:prstGeom>
        </p:spPr>
      </p:pic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1C69944D-2292-16B0-DAD5-744D6F9082DA}"/>
              </a:ext>
            </a:extLst>
          </p:cNvPr>
          <p:cNvSpPr/>
          <p:nvPr/>
        </p:nvSpPr>
        <p:spPr>
          <a:xfrm>
            <a:off x="1232398" y="1666679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id="{EEB21111-EC9C-2D24-1467-2BB7DDC490EE}"/>
              </a:ext>
            </a:extLst>
          </p:cNvPr>
          <p:cNvSpPr/>
          <p:nvPr/>
        </p:nvSpPr>
        <p:spPr>
          <a:xfrm rot="5400000">
            <a:off x="3469630" y="2199967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1" name="Grafik 20" descr="Ein Bild, das Text, Screenshot, Software, Betriebssystem enthält.&#10;&#10;KI-generierte Inhalte können fehlerhaft sein.">
            <a:extLst>
              <a:ext uri="{FF2B5EF4-FFF2-40B4-BE49-F238E27FC236}">
                <a16:creationId xmlns:a16="http://schemas.microsoft.com/office/drawing/2014/main" id="{ED14841A-30DD-6B14-2FF0-405BDCA48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57" y="984988"/>
            <a:ext cx="4404220" cy="3222341"/>
          </a:xfrm>
          <a:prstGeom prst="rect">
            <a:avLst/>
          </a:prstGeom>
        </p:spPr>
      </p:pic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893AB725-E3AC-6E2F-FE86-E1B3B6AC724D}"/>
              </a:ext>
            </a:extLst>
          </p:cNvPr>
          <p:cNvSpPr/>
          <p:nvPr/>
        </p:nvSpPr>
        <p:spPr>
          <a:xfrm>
            <a:off x="5673769" y="2094520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Pfeil: nach links 22">
            <a:extLst>
              <a:ext uri="{FF2B5EF4-FFF2-40B4-BE49-F238E27FC236}">
                <a16:creationId xmlns:a16="http://schemas.microsoft.com/office/drawing/2014/main" id="{87A0D085-8ECE-4B1D-B31E-3E6B2E57ECF4}"/>
              </a:ext>
            </a:extLst>
          </p:cNvPr>
          <p:cNvSpPr/>
          <p:nvPr/>
        </p:nvSpPr>
        <p:spPr>
          <a:xfrm rot="5400000">
            <a:off x="6557093" y="2793239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827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CDB25-E492-1F18-19A4-6EB3A1FB5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01F8B-9BAE-8DDB-5D24-01CCA0AA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Personalisierung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2AA82C-2A72-57D5-5E6D-F4CEB3F30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4" name="Grafik 3" descr="Ein Bild, das Text, Screenshot, Software, Zahl enthält.&#10;&#10;KI-generierte Inhalte können fehlerhaft sein.">
            <a:extLst>
              <a:ext uri="{FF2B5EF4-FFF2-40B4-BE49-F238E27FC236}">
                <a16:creationId xmlns:a16="http://schemas.microsoft.com/office/drawing/2014/main" id="{F453FD0B-F74A-AA50-25EE-BC871D4E3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21" y="852112"/>
            <a:ext cx="4286557" cy="3931952"/>
          </a:xfrm>
          <a:prstGeom prst="rect">
            <a:avLst/>
          </a:prstGeom>
        </p:spPr>
      </p:pic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FDB56E31-A910-384C-B6C0-228A9CEB95F8}"/>
              </a:ext>
            </a:extLst>
          </p:cNvPr>
          <p:cNvSpPr/>
          <p:nvPr/>
        </p:nvSpPr>
        <p:spPr>
          <a:xfrm rot="5400000">
            <a:off x="5969380" y="2930470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links 15">
            <a:extLst>
              <a:ext uri="{FF2B5EF4-FFF2-40B4-BE49-F238E27FC236}">
                <a16:creationId xmlns:a16="http://schemas.microsoft.com/office/drawing/2014/main" id="{B49137C3-A596-A668-8E9D-139832B51BCA}"/>
              </a:ext>
            </a:extLst>
          </p:cNvPr>
          <p:cNvSpPr/>
          <p:nvPr/>
        </p:nvSpPr>
        <p:spPr>
          <a:xfrm rot="10800000">
            <a:off x="3393203" y="3491085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879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0B3-01B9-5532-1521-FE0FE0A5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Modi, Internetzugang</a:t>
            </a:r>
            <a:endParaRPr lang="de-CH" dirty="0"/>
          </a:p>
        </p:txBody>
      </p:sp>
      <p:pic>
        <p:nvPicPr>
          <p:cNvPr id="10" name="Inhaltsplatzhalter 9" descr="Ein Bild, das Text, Screenshot, Betriebssystem, Schrift enthält.&#10;&#10;KI-generierte Inhalte können fehlerhaft sein.">
            <a:extLst>
              <a:ext uri="{FF2B5EF4-FFF2-40B4-BE49-F238E27FC236}">
                <a16:creationId xmlns:a16="http://schemas.microsoft.com/office/drawing/2014/main" id="{CA4569A1-F521-9CA7-E143-B626BFAA36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3" y="1285871"/>
            <a:ext cx="3984625" cy="2582627"/>
          </a:xfrm>
        </p:spPr>
      </p:pic>
      <p:pic>
        <p:nvPicPr>
          <p:cNvPr id="12" name="Inhaltsplatzhalter 11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99156E63-641A-9447-82EF-B18F5B9D425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94" y="1280437"/>
            <a:ext cx="3935923" cy="2582626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4C61C-CEDF-0BAC-7AF0-21C74DD96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3F91D5C2-67B4-19FB-15AB-3FE1F77EAFC9}"/>
              </a:ext>
            </a:extLst>
          </p:cNvPr>
          <p:cNvSpPr txBox="1">
            <a:spLocks/>
          </p:cNvSpPr>
          <p:nvPr/>
        </p:nvSpPr>
        <p:spPr>
          <a:xfrm>
            <a:off x="618172" y="4058993"/>
            <a:ext cx="3826645" cy="51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Modus wählen</a:t>
            </a:r>
            <a:endParaRPr lang="de-CH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0F1FC4E2-9707-A9A3-C5DF-9505FA6B1CD0}"/>
              </a:ext>
            </a:extLst>
          </p:cNvPr>
          <p:cNvSpPr txBox="1">
            <a:spLocks/>
          </p:cNvSpPr>
          <p:nvPr/>
        </p:nvSpPr>
        <p:spPr>
          <a:xfrm>
            <a:off x="4723532" y="4058993"/>
            <a:ext cx="3826645" cy="51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Websuche ein-/ausschalten</a:t>
            </a:r>
            <a:endParaRPr lang="de-CH" dirty="0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50EACAB5-A7A3-63F5-3275-22D6160AADB4}"/>
              </a:ext>
            </a:extLst>
          </p:cNvPr>
          <p:cNvSpPr/>
          <p:nvPr/>
        </p:nvSpPr>
        <p:spPr>
          <a:xfrm rot="16200000">
            <a:off x="2772717" y="1102195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links 15">
            <a:extLst>
              <a:ext uri="{FF2B5EF4-FFF2-40B4-BE49-F238E27FC236}">
                <a16:creationId xmlns:a16="http://schemas.microsoft.com/office/drawing/2014/main" id="{3049D736-7A86-102D-7196-5B07B33F78E5}"/>
              </a:ext>
            </a:extLst>
          </p:cNvPr>
          <p:cNvSpPr/>
          <p:nvPr/>
        </p:nvSpPr>
        <p:spPr>
          <a:xfrm rot="16200000">
            <a:off x="8052290" y="1077026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2DABF6C4-0486-B1DE-90A4-5F79742BB8B1}"/>
              </a:ext>
            </a:extLst>
          </p:cNvPr>
          <p:cNvSpPr/>
          <p:nvPr/>
        </p:nvSpPr>
        <p:spPr>
          <a:xfrm>
            <a:off x="8270118" y="3357583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5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CEB99-8BEB-4C48-BF46-5AAAED45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Prompt speichern</a:t>
            </a:r>
            <a:endParaRPr lang="de-CH" dirty="0"/>
          </a:p>
        </p:txBody>
      </p:sp>
      <p:pic>
        <p:nvPicPr>
          <p:cNvPr id="8" name="Inhaltsplatzhalter 7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073BD637-5524-6B56-A108-B3AEC6C2F4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9" y="1221519"/>
            <a:ext cx="2048161" cy="1209844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504621-8DE9-4BB3-8DA6-9081533090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31523" y="1099013"/>
            <a:ext cx="4995405" cy="14727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Hover über den Prompt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Oben/ unten erscheint eine Auswahl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Lesezeichen = Prompt speichern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3C899D-3FE6-451B-9B69-59FEE500E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" name="Grafik 9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6E94F396-B70B-B621-20D0-42ADF4BC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7" y="2712138"/>
            <a:ext cx="2560591" cy="1566430"/>
          </a:xfrm>
          <a:prstGeom prst="rect">
            <a:avLst/>
          </a:prstGeom>
        </p:spPr>
      </p:pic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810AB3A3-8A26-318D-0F21-B866D1ECAEA8}"/>
              </a:ext>
            </a:extLst>
          </p:cNvPr>
          <p:cNvSpPr/>
          <p:nvPr/>
        </p:nvSpPr>
        <p:spPr>
          <a:xfrm>
            <a:off x="2222998" y="1798310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079BF618-8AA3-8B65-A3D5-9F332871C8E5}"/>
              </a:ext>
            </a:extLst>
          </p:cNvPr>
          <p:cNvSpPr/>
          <p:nvPr/>
        </p:nvSpPr>
        <p:spPr>
          <a:xfrm>
            <a:off x="1841998" y="3159025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B06E1089-3C2B-5D76-F607-8A7E3245D734}"/>
              </a:ext>
            </a:extLst>
          </p:cNvPr>
          <p:cNvSpPr/>
          <p:nvPr/>
        </p:nvSpPr>
        <p:spPr>
          <a:xfrm rot="5400000">
            <a:off x="829626" y="4236069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CA4193A4-E04C-DD35-31FA-45B1002FBBB1}"/>
              </a:ext>
            </a:extLst>
          </p:cNvPr>
          <p:cNvSpPr txBox="1">
            <a:spLocks/>
          </p:cNvSpPr>
          <p:nvPr/>
        </p:nvSpPr>
        <p:spPr>
          <a:xfrm>
            <a:off x="3580723" y="2712138"/>
            <a:ext cx="4995405" cy="1955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Gib dem Prompt einen Titel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„Speichern“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83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204B8-2A34-61AB-9D26-882AE5434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0BCEA-A6CB-E2BC-D12D-D5E21DF8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Prompt Bibliothek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5751BD-EA55-9701-C57C-6DF9B7BEA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6" name="Grafik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85F4318F-5B44-98A4-6CAD-303AD8FEC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0" y="1247095"/>
            <a:ext cx="4521632" cy="2649310"/>
          </a:xfrm>
          <a:prstGeom prst="rect">
            <a:avLst/>
          </a:prstGeom>
        </p:spPr>
      </p:pic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929D7463-09E9-34F2-385E-7F167B9E2E92}"/>
              </a:ext>
            </a:extLst>
          </p:cNvPr>
          <p:cNvSpPr/>
          <p:nvPr/>
        </p:nvSpPr>
        <p:spPr>
          <a:xfrm rot="16200000">
            <a:off x="4354172" y="3272323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1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38263203-765F-B919-A7B2-7F58C2E1E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0" y="748052"/>
            <a:ext cx="3664301" cy="3647395"/>
          </a:xfrm>
          <a:prstGeom prst="rect">
            <a:avLst/>
          </a:prstGeom>
        </p:spPr>
      </p:pic>
      <p:sp>
        <p:nvSpPr>
          <p:cNvPr id="16" name="Pfeil: nach links 15">
            <a:extLst>
              <a:ext uri="{FF2B5EF4-FFF2-40B4-BE49-F238E27FC236}">
                <a16:creationId xmlns:a16="http://schemas.microsoft.com/office/drawing/2014/main" id="{BE0BCED9-EE82-2925-0E0C-A3183EE71738}"/>
              </a:ext>
            </a:extLst>
          </p:cNvPr>
          <p:cNvSpPr/>
          <p:nvPr/>
        </p:nvSpPr>
        <p:spPr>
          <a:xfrm rot="16200000">
            <a:off x="7682944" y="3920024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76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D4339-EBFF-4B34-9536-14FDA073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Prompt Bibliothek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5346E-4C77-4B1A-95A0-B367AAA7A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Grafik 6" descr="Ein Bild, das Text, Screenshot, Software, Computersymbol enthält.&#10;&#10;KI-generierte Inhalte können fehlerhaft sein.">
            <a:extLst>
              <a:ext uri="{FF2B5EF4-FFF2-40B4-BE49-F238E27FC236}">
                <a16:creationId xmlns:a16="http://schemas.microsoft.com/office/drawing/2014/main" id="{4F2BBC6F-8F82-A35D-44EF-CF3A42C4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6" y="1072584"/>
            <a:ext cx="5877342" cy="3717471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07A02BAC-A134-9A31-4C4D-2E79121E6271}"/>
              </a:ext>
            </a:extLst>
          </p:cNvPr>
          <p:cNvSpPr/>
          <p:nvPr/>
        </p:nvSpPr>
        <p:spPr>
          <a:xfrm rot="16200000">
            <a:off x="2182472" y="1092830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00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0E317-54CF-DD3E-7090-3AC16C09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A72E19F-C71E-A138-9680-2B12543C6F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Zwischenstand Orientierungsphase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Kommunikationskanal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Microsoft Copilot Tipps &amp; Tricks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9BA76C-85C3-60EC-16BB-82FBF72D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81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847BD-6F9F-8A5C-CF91-E8F6C369A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5511E-39DA-611D-077C-0D19FF03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Prompt Bibliothek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0FD818-1F9F-0364-4615-B62DC5F9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9" name="Grafik 8" descr="Ein Bild, das Text, Screenshot, Software, Computersymbol enthält.&#10;&#10;KI-generierte Inhalte können fehlerhaft sein.">
            <a:extLst>
              <a:ext uri="{FF2B5EF4-FFF2-40B4-BE49-F238E27FC236}">
                <a16:creationId xmlns:a16="http://schemas.microsoft.com/office/drawing/2014/main" id="{E9CCD913-4FF0-2B64-7B8A-5737C675B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05" y="1041897"/>
            <a:ext cx="5947789" cy="37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1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B008A-1852-23F8-9964-C476C5F9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Prompt terminieren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C2078D-C3DD-A8F7-9290-E300781A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Grafik 6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C99C8BD3-274B-CFEE-4279-9301F200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78" y="1079389"/>
            <a:ext cx="4816643" cy="3703860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5534F5F3-E0CF-43B4-EA1D-8F656FB6F128}"/>
              </a:ext>
            </a:extLst>
          </p:cNvPr>
          <p:cNvSpPr/>
          <p:nvPr/>
        </p:nvSpPr>
        <p:spPr>
          <a:xfrm rot="5400000">
            <a:off x="5807415" y="1794960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22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982FE-0C70-1F0D-69C4-9DD69AE7B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B69E8-499F-AAA7-74FA-A356B16F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Prompt terminieren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ABF268-DEDF-FF33-EB01-CE0850BF6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9" name="Grafik 8" descr="Ein Bild, das Text, Elektronik,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45EC2A5B-F7E0-AD53-53C4-972820D4D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9" y="1093866"/>
            <a:ext cx="4601122" cy="3671887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BC40D96B-F229-5A65-D51D-082CD12014DF}"/>
              </a:ext>
            </a:extLst>
          </p:cNvPr>
          <p:cNvSpPr/>
          <p:nvPr/>
        </p:nvSpPr>
        <p:spPr>
          <a:xfrm>
            <a:off x="5099844" y="2977323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4FBAA79F-4F05-D19D-20FA-B8333D837221}"/>
              </a:ext>
            </a:extLst>
          </p:cNvPr>
          <p:cNvSpPr/>
          <p:nvPr/>
        </p:nvSpPr>
        <p:spPr>
          <a:xfrm>
            <a:off x="5317672" y="3314781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E44EBB4B-62DD-75B5-5FB6-50624C7B84BC}"/>
              </a:ext>
            </a:extLst>
          </p:cNvPr>
          <p:cNvSpPr/>
          <p:nvPr/>
        </p:nvSpPr>
        <p:spPr>
          <a:xfrm>
            <a:off x="3886087" y="3646794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1CF0D962-DD82-EF88-74AC-005D0995AADD}"/>
              </a:ext>
            </a:extLst>
          </p:cNvPr>
          <p:cNvSpPr/>
          <p:nvPr/>
        </p:nvSpPr>
        <p:spPr>
          <a:xfrm rot="5400000">
            <a:off x="2390907" y="4397911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316D0EAE-1799-4277-232A-C8BAD5AC0867}"/>
              </a:ext>
            </a:extLst>
          </p:cNvPr>
          <p:cNvSpPr/>
          <p:nvPr/>
        </p:nvSpPr>
        <p:spPr>
          <a:xfrm>
            <a:off x="6668754" y="4397910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96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0B1C9-0C76-E210-B760-903799AAA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A6DA-5995-D05D-02FE-BCD0DEF9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Prompt terminieren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BA746F-A730-7399-A2C3-ED00F8A4E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7" name="Grafik 6" descr="Ein Bild, das Text, Screenshot, Software, Display enthält.&#10;&#10;KI-generierte Inhalte können fehlerhaft sein.">
            <a:extLst>
              <a:ext uri="{FF2B5EF4-FFF2-40B4-BE49-F238E27FC236}">
                <a16:creationId xmlns:a16="http://schemas.microsoft.com/office/drawing/2014/main" id="{221A13C3-454B-64A6-7745-4FD5E415E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777433"/>
            <a:ext cx="3666974" cy="2307771"/>
          </a:xfrm>
          <a:prstGeom prst="rect">
            <a:avLst/>
          </a:prstGeom>
        </p:spPr>
      </p:pic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D963A599-8DB1-6057-6923-5E95AFC79823}"/>
              </a:ext>
            </a:extLst>
          </p:cNvPr>
          <p:cNvSpPr/>
          <p:nvPr/>
        </p:nvSpPr>
        <p:spPr>
          <a:xfrm>
            <a:off x="4036521" y="2310493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9EF7C9B-08C9-AF78-87CE-02CC2558AE76}"/>
              </a:ext>
            </a:extLst>
          </p:cNvPr>
          <p:cNvGrpSpPr/>
          <p:nvPr/>
        </p:nvGrpSpPr>
        <p:grpSpPr>
          <a:xfrm>
            <a:off x="5383341" y="818822"/>
            <a:ext cx="3112959" cy="4216096"/>
            <a:chOff x="5383341" y="823271"/>
            <a:chExt cx="3112959" cy="4216096"/>
          </a:xfrm>
        </p:grpSpPr>
        <p:pic>
          <p:nvPicPr>
            <p:cNvPr id="15" name="Grafik 14" descr="Ein Bild, das Text, Screenshot, Dokument, Schrift enthält.&#10;&#10;KI-generierte Inhalte können fehlerhaft sein.">
              <a:extLst>
                <a:ext uri="{FF2B5EF4-FFF2-40B4-BE49-F238E27FC236}">
                  <a16:creationId xmlns:a16="http://schemas.microsoft.com/office/drawing/2014/main" id="{900D1E1A-ED49-8C92-1806-75E919416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341" y="823271"/>
              <a:ext cx="3112959" cy="4216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946F98B-A641-E536-A7B7-E8647F4DA2EF}"/>
                </a:ext>
              </a:extLst>
            </p:cNvPr>
            <p:cNvSpPr/>
            <p:nvPr/>
          </p:nvSpPr>
          <p:spPr>
            <a:xfrm>
              <a:off x="5910943" y="1964871"/>
              <a:ext cx="353786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51ED05C-3148-C85E-2119-F26500E9745A}"/>
                </a:ext>
              </a:extLst>
            </p:cNvPr>
            <p:cNvSpPr/>
            <p:nvPr/>
          </p:nvSpPr>
          <p:spPr>
            <a:xfrm>
              <a:off x="6082392" y="2315935"/>
              <a:ext cx="394607" cy="571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F546319-CABB-FD83-1678-F0EFE3ED671B}"/>
                </a:ext>
              </a:extLst>
            </p:cNvPr>
            <p:cNvSpPr/>
            <p:nvPr/>
          </p:nvSpPr>
          <p:spPr>
            <a:xfrm>
              <a:off x="6419849" y="2411800"/>
              <a:ext cx="683080" cy="571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700F41E5-C4E4-4C53-2627-07686FA1F2A9}"/>
                </a:ext>
              </a:extLst>
            </p:cNvPr>
            <p:cNvSpPr/>
            <p:nvPr/>
          </p:nvSpPr>
          <p:spPr>
            <a:xfrm>
              <a:off x="6067423" y="2514639"/>
              <a:ext cx="757920" cy="571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E741256-90D5-5A18-61C4-753BAB573E25}"/>
                </a:ext>
              </a:extLst>
            </p:cNvPr>
            <p:cNvSpPr/>
            <p:nvPr/>
          </p:nvSpPr>
          <p:spPr>
            <a:xfrm>
              <a:off x="6139539" y="2633808"/>
              <a:ext cx="440875" cy="571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362C692-BFD2-4D58-FCB3-B60FE5F4C265}"/>
                </a:ext>
              </a:extLst>
            </p:cNvPr>
            <p:cNvSpPr/>
            <p:nvPr/>
          </p:nvSpPr>
          <p:spPr>
            <a:xfrm>
              <a:off x="6059258" y="2832544"/>
              <a:ext cx="360592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2FDFCEE-7C7F-7605-31C5-8C8C0B1D42C3}"/>
                </a:ext>
              </a:extLst>
            </p:cNvPr>
            <p:cNvSpPr/>
            <p:nvPr/>
          </p:nvSpPr>
          <p:spPr>
            <a:xfrm>
              <a:off x="5687781" y="2931318"/>
              <a:ext cx="223162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A6D4F6A2-264D-5550-BFA5-52995BB5579E}"/>
                </a:ext>
              </a:extLst>
            </p:cNvPr>
            <p:cNvSpPr/>
            <p:nvPr/>
          </p:nvSpPr>
          <p:spPr>
            <a:xfrm>
              <a:off x="5687781" y="2712298"/>
              <a:ext cx="272148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47CDE95-2E63-A648-7029-019973E74BC0}"/>
                </a:ext>
              </a:extLst>
            </p:cNvPr>
            <p:cNvSpPr/>
            <p:nvPr/>
          </p:nvSpPr>
          <p:spPr>
            <a:xfrm>
              <a:off x="6042928" y="3681507"/>
              <a:ext cx="360592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51EBEEAF-75A2-224A-7B81-479FAAAE04F8}"/>
                </a:ext>
              </a:extLst>
            </p:cNvPr>
            <p:cNvSpPr/>
            <p:nvPr/>
          </p:nvSpPr>
          <p:spPr>
            <a:xfrm>
              <a:off x="6163351" y="4421737"/>
              <a:ext cx="360592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08CBFC4-7FD9-14C7-E068-62655C572F06}"/>
                </a:ext>
              </a:extLst>
            </p:cNvPr>
            <p:cNvSpPr/>
            <p:nvPr/>
          </p:nvSpPr>
          <p:spPr>
            <a:xfrm>
              <a:off x="7160415" y="4525152"/>
              <a:ext cx="360592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40614CD2-4900-C2C2-C5FD-96C852749476}"/>
                </a:ext>
              </a:extLst>
            </p:cNvPr>
            <p:cNvSpPr/>
            <p:nvPr/>
          </p:nvSpPr>
          <p:spPr>
            <a:xfrm>
              <a:off x="5555793" y="4752512"/>
              <a:ext cx="853169" cy="713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347DE920-9BB0-32B1-7F31-D34DBDCF6BA6}"/>
                </a:ext>
              </a:extLst>
            </p:cNvPr>
            <p:cNvSpPr/>
            <p:nvPr/>
          </p:nvSpPr>
          <p:spPr>
            <a:xfrm>
              <a:off x="7409766" y="4850211"/>
              <a:ext cx="360592" cy="870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125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AD33B-9FDA-FDCC-5B13-A9443935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 definieren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A1F250-C3CC-70A3-46E8-3B6F6D139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Grafik 6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A9ECD88F-6017-E0CE-85C3-6D19C4892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1" y="1095375"/>
            <a:ext cx="6914758" cy="3678882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36B47271-70C9-7976-FB6E-8ADC5044E296}"/>
              </a:ext>
            </a:extLst>
          </p:cNvPr>
          <p:cNvSpPr/>
          <p:nvPr/>
        </p:nvSpPr>
        <p:spPr>
          <a:xfrm>
            <a:off x="1500149" y="1570265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72F998F4-C6DB-7039-04E1-F2BB22141BC1}"/>
              </a:ext>
            </a:extLst>
          </p:cNvPr>
          <p:cNvSpPr/>
          <p:nvPr/>
        </p:nvSpPr>
        <p:spPr>
          <a:xfrm>
            <a:off x="7465520" y="1570265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DFF041DA-11C4-9A7E-15BF-F687A1848904}"/>
              </a:ext>
            </a:extLst>
          </p:cNvPr>
          <p:cNvSpPr/>
          <p:nvPr/>
        </p:nvSpPr>
        <p:spPr>
          <a:xfrm>
            <a:off x="7593723" y="3415393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5BEAD-1748-A9F8-6607-3164B281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CAB45-7CAD-5FCE-F997-6810BEB8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 definieren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507625-DEC5-1129-816D-33BE59FAB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1" name="Grafik 10" descr="Ein Bild, das Text, Screenshot, Software, Computersymbol enthält.&#10;&#10;KI-generierte Inhalte können fehlerhaft sein.">
            <a:extLst>
              <a:ext uri="{FF2B5EF4-FFF2-40B4-BE49-F238E27FC236}">
                <a16:creationId xmlns:a16="http://schemas.microsoft.com/office/drawing/2014/main" id="{0CB4B255-FE39-A9A9-4563-04FA51D6E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66" y="705081"/>
            <a:ext cx="4739951" cy="3761014"/>
          </a:xfrm>
          <a:prstGeom prst="rect">
            <a:avLst/>
          </a:prstGeom>
        </p:spPr>
      </p:pic>
      <p:pic>
        <p:nvPicPr>
          <p:cNvPr id="13" name="Grafik 12" descr="Ein Bild, das Text, Screenshot, Diagramm, Design enthält.&#10;&#10;KI-generierte Inhalte können fehlerhaft sein.">
            <a:extLst>
              <a:ext uri="{FF2B5EF4-FFF2-40B4-BE49-F238E27FC236}">
                <a16:creationId xmlns:a16="http://schemas.microsoft.com/office/drawing/2014/main" id="{20055CE5-8B60-0B12-9451-50CD34F4D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" y="1562270"/>
            <a:ext cx="3585311" cy="2018959"/>
          </a:xfrm>
          <a:prstGeom prst="rect">
            <a:avLst/>
          </a:prstGeom>
        </p:spPr>
      </p:pic>
      <p:sp>
        <p:nvSpPr>
          <p:cNvPr id="14" name="Pfeil: nach links 13">
            <a:extLst>
              <a:ext uri="{FF2B5EF4-FFF2-40B4-BE49-F238E27FC236}">
                <a16:creationId xmlns:a16="http://schemas.microsoft.com/office/drawing/2014/main" id="{7D515A7E-5D76-9D23-42FC-A31B13075299}"/>
              </a:ext>
            </a:extLst>
          </p:cNvPr>
          <p:cNvSpPr/>
          <p:nvPr/>
        </p:nvSpPr>
        <p:spPr>
          <a:xfrm rot="16200000">
            <a:off x="1306173" y="1388009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id="{357AB5AD-DCB4-2451-0951-2070492CE98B}"/>
              </a:ext>
            </a:extLst>
          </p:cNvPr>
          <p:cNvSpPr/>
          <p:nvPr/>
        </p:nvSpPr>
        <p:spPr>
          <a:xfrm rot="16200000">
            <a:off x="3725664" y="1276572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62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18B67-330A-E534-A49A-62F6FA14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 nutzen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CC4E19-806A-F76A-E69D-B650FBD55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" name="Grafik 6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94EA6F34-4F11-FE64-D884-273FF38A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72" y="1095375"/>
            <a:ext cx="6238729" cy="3671888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52878644-BC37-4F09-8E8D-9C8408C54932}"/>
              </a:ext>
            </a:extLst>
          </p:cNvPr>
          <p:cNvSpPr/>
          <p:nvPr/>
        </p:nvSpPr>
        <p:spPr>
          <a:xfrm>
            <a:off x="1941021" y="1521279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1F1D13B3-BE45-63B6-387A-806CC66A56AA}"/>
              </a:ext>
            </a:extLst>
          </p:cNvPr>
          <p:cNvSpPr/>
          <p:nvPr/>
        </p:nvSpPr>
        <p:spPr>
          <a:xfrm rot="5400000">
            <a:off x="4976266" y="2291526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37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7F134-F172-F0C4-2C86-6BE64BCA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15F25A-80C2-A951-A40F-076A39C67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7" name="Grafik 6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2B53FF73-6577-D6C3-47AD-4EF8C62A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" y="1758727"/>
            <a:ext cx="8022771" cy="20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0C6CBF7-A530-3B4E-645D-E2069325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Zwischenstand Orientierungsphase</a:t>
            </a:r>
            <a:endParaRPr lang="de-CH" dirty="0"/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2A62F681-82A8-4905-AF7B-DE6D702E938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38995348"/>
              </p:ext>
            </p:extLst>
          </p:nvPr>
        </p:nvGraphicFramePr>
        <p:xfrm>
          <a:off x="587375" y="1339850"/>
          <a:ext cx="7897813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D0DBC5-4046-4642-8986-5F71E2A49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91476E-7261-4A94-7E6E-CCFF5DD6B247}"/>
              </a:ext>
            </a:extLst>
          </p:cNvPr>
          <p:cNvSpPr/>
          <p:nvPr/>
        </p:nvSpPr>
        <p:spPr>
          <a:xfrm>
            <a:off x="5048272" y="727690"/>
            <a:ext cx="3437378" cy="36033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14 Anfragen | 14.01.-04.02.2026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349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E20F4-83C7-6B95-FC35-20E52CBC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Anfragen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D06708-EED9-0ECD-EB5C-74F5898DEF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Ich würde gerne XY. Wie kann mich KI dabei unterstützen?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Gibt es ein KI-Tool, das XY kann?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Ich habe folgende Unterrichtseinheit. Was meinst du dazu? Wie könnte man KI einbauen? Worauf muss ich achten?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Ich habe beobachtet, dass die Lernenden Mühe haben mit …. Könnte dazu eine Schulung angeboten werden?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565DEC-B45E-F330-2A38-AA06B1C7F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55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A60CC-C5EC-C332-97EB-3F96B2E99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B8F3F-09EE-4936-296B-23783CD0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8F9326-A646-E0E7-8B97-4A0D0CCF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A8EFBFF-F12B-B166-5990-4456DE054215}"/>
              </a:ext>
            </a:extLst>
          </p:cNvPr>
          <p:cNvSpPr/>
          <p:nvPr/>
        </p:nvSpPr>
        <p:spPr>
          <a:xfrm>
            <a:off x="732926" y="1049721"/>
            <a:ext cx="1886607" cy="165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/>
              <a:t>3</a:t>
            </a:r>
          </a:p>
          <a:p>
            <a:pPr algn="ctr"/>
            <a:r>
              <a:rPr lang="de-DE" sz="2000" b="1" dirty="0"/>
              <a:t>KI-Inputs</a:t>
            </a:r>
            <a:endParaRPr lang="de-CH" sz="20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1643D3-78F9-2E66-606E-178A3FE07FF8}"/>
              </a:ext>
            </a:extLst>
          </p:cNvPr>
          <p:cNvSpPr/>
          <p:nvPr/>
        </p:nvSpPr>
        <p:spPr>
          <a:xfrm>
            <a:off x="3374559" y="1049721"/>
            <a:ext cx="1886607" cy="165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/>
              <a:t>2</a:t>
            </a:r>
          </a:p>
          <a:p>
            <a:pPr algn="ctr"/>
            <a:r>
              <a:rPr lang="de-DE" sz="2000" b="1" dirty="0"/>
              <a:t>Dokumente</a:t>
            </a:r>
            <a:endParaRPr lang="de-CH" sz="2000" b="1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2E7F8BE-B4A8-9F13-BD03-18F940BDC7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2926" y="2894779"/>
            <a:ext cx="1886607" cy="1738858"/>
          </a:xfrm>
        </p:spPr>
        <p:txBody>
          <a:bodyPr>
            <a:normAutofit/>
          </a:bodyPr>
          <a:lstStyle/>
          <a:p>
            <a:r>
              <a:rPr lang="de-DE" sz="1100" dirty="0"/>
              <a:t>Prüfungsvorbereitung mit KI für Lernende im 3. Lehrjahr</a:t>
            </a:r>
          </a:p>
          <a:p>
            <a:r>
              <a:rPr lang="de-DE" sz="1000" i="1" dirty="0">
                <a:sym typeface="Wingdings" panose="05000000000000000000" pitchFamily="2" charset="2"/>
              </a:rPr>
              <a:t> </a:t>
            </a:r>
            <a:r>
              <a:rPr lang="de-DE" sz="1000" i="1" dirty="0"/>
              <a:t>20 &amp; 29 Anmeldungen</a:t>
            </a:r>
          </a:p>
          <a:p>
            <a:endParaRPr lang="de-DE" sz="1100" dirty="0"/>
          </a:p>
          <a:p>
            <a:r>
              <a:rPr lang="de-CH" sz="1100" dirty="0"/>
              <a:t>Online-Input zu KI als Schreibassistenz während IDPA-Woche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C497D9E-D9B9-4F55-AC61-05266F2F6051}"/>
              </a:ext>
            </a:extLst>
          </p:cNvPr>
          <p:cNvSpPr txBox="1">
            <a:spLocks/>
          </p:cNvSpPr>
          <p:nvPr/>
        </p:nvSpPr>
        <p:spPr>
          <a:xfrm>
            <a:off x="3374558" y="2894779"/>
            <a:ext cx="1886607" cy="1738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Tool-Übersicht</a:t>
            </a:r>
          </a:p>
          <a:p>
            <a:endParaRPr lang="de-DE" sz="1100" dirty="0"/>
          </a:p>
          <a:p>
            <a:r>
              <a:rPr lang="de-DE" sz="1100" dirty="0"/>
              <a:t>Reflexionsdokument für die Beurteilung der KI-Nutzung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9137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Website, Webseite enthält.&#10;&#10;KI-generierte Inhalte können fehlerhaft sein.">
            <a:extLst>
              <a:ext uri="{FF2B5EF4-FFF2-40B4-BE49-F238E27FC236}">
                <a16:creationId xmlns:a16="http://schemas.microsoft.com/office/drawing/2014/main" id="{D728225A-8FB9-E781-5447-C1D4F229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62" y="277470"/>
            <a:ext cx="6505475" cy="458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8731CA-AED8-E4F2-7DCF-A63D57AA1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71E4E54-D7B5-F360-9639-23873F6C7305}"/>
              </a:ext>
            </a:extLst>
          </p:cNvPr>
          <p:cNvSpPr/>
          <p:nvPr/>
        </p:nvSpPr>
        <p:spPr>
          <a:xfrm>
            <a:off x="0" y="736392"/>
            <a:ext cx="3049596" cy="360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 Erarbeitung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456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6C5CA-1620-397F-0E07-72ED7F2C3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1BE916-2EE5-F02B-144D-168AF2F38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" name="Grafik 9" descr="Ein Bild, das Text, Screenshot, Zahl, parallel enthält.&#10;&#10;KI-generierte Inhalte können fehlerhaft sein.">
            <a:extLst>
              <a:ext uri="{FF2B5EF4-FFF2-40B4-BE49-F238E27FC236}">
                <a16:creationId xmlns:a16="http://schemas.microsoft.com/office/drawing/2014/main" id="{3589201E-800A-0A6E-88BF-78CF20219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01" y="129260"/>
            <a:ext cx="3771997" cy="488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A5A31B7-E846-1ED4-56F1-2FB0A6B2D497}"/>
              </a:ext>
            </a:extLst>
          </p:cNvPr>
          <p:cNvSpPr/>
          <p:nvPr/>
        </p:nvSpPr>
        <p:spPr>
          <a:xfrm>
            <a:off x="0" y="736392"/>
            <a:ext cx="3049596" cy="360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 Erarbeitung</a:t>
            </a: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AC1C566-1962-4869-2BCA-5750C01C793E}"/>
              </a:ext>
            </a:extLst>
          </p:cNvPr>
          <p:cNvSpPr txBox="1"/>
          <p:nvPr/>
        </p:nvSpPr>
        <p:spPr>
          <a:xfrm>
            <a:off x="7645533" y="4706462"/>
            <a:ext cx="135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/>
              <a:t>* Vorlage aus dem Buch: Es macht Klick</a:t>
            </a:r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97354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44833-9357-4EF1-81AA-5ADEEBD0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953EAF-1D1B-42B2-A9F7-771610FED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857707-9157-A94B-B143-77A610B84AE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FC1E28-48EC-2A01-6CD1-A26692A61968}"/>
              </a:ext>
            </a:extLst>
          </p:cNvPr>
          <p:cNvSpPr/>
          <p:nvPr/>
        </p:nvSpPr>
        <p:spPr>
          <a:xfrm>
            <a:off x="732926" y="1049721"/>
            <a:ext cx="1886607" cy="165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/>
              <a:t>3</a:t>
            </a:r>
          </a:p>
          <a:p>
            <a:pPr algn="ctr"/>
            <a:r>
              <a:rPr lang="de-DE" sz="2000" b="1" dirty="0"/>
              <a:t>KI-Inputs</a:t>
            </a:r>
            <a:endParaRPr lang="de-CH" sz="20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6657AC-99A2-DBEB-D0BD-7E3BF1379178}"/>
              </a:ext>
            </a:extLst>
          </p:cNvPr>
          <p:cNvSpPr/>
          <p:nvPr/>
        </p:nvSpPr>
        <p:spPr>
          <a:xfrm>
            <a:off x="3374559" y="1049721"/>
            <a:ext cx="1886607" cy="165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/>
              <a:t>2</a:t>
            </a:r>
          </a:p>
          <a:p>
            <a:pPr algn="ctr"/>
            <a:r>
              <a:rPr lang="de-DE" sz="2000" b="1" dirty="0"/>
              <a:t>Dokumente</a:t>
            </a:r>
            <a:endParaRPr lang="de-CH" sz="2000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A31AC89-74E6-4A6F-7EC1-3F07C9937B1F}"/>
              </a:ext>
            </a:extLst>
          </p:cNvPr>
          <p:cNvSpPr/>
          <p:nvPr/>
        </p:nvSpPr>
        <p:spPr>
          <a:xfrm>
            <a:off x="6016192" y="1049721"/>
            <a:ext cx="1886607" cy="1650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/>
              <a:t>2</a:t>
            </a:r>
          </a:p>
          <a:p>
            <a:pPr algn="ctr"/>
            <a:r>
              <a:rPr lang="de-DE" sz="2000" b="1" dirty="0"/>
              <a:t>Offene Anfragen</a:t>
            </a:r>
            <a:endParaRPr lang="de-CH" sz="2000" b="1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4AC438F-B528-EA5C-4F34-6C824E7BD1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2926" y="2894779"/>
            <a:ext cx="1886607" cy="1738858"/>
          </a:xfrm>
        </p:spPr>
        <p:txBody>
          <a:bodyPr>
            <a:normAutofit/>
          </a:bodyPr>
          <a:lstStyle/>
          <a:p>
            <a:r>
              <a:rPr lang="de-DE" sz="1100" dirty="0"/>
              <a:t>Prüfungsvorbereitung mit KI für Lernende im 3. Lehrjahr</a:t>
            </a:r>
          </a:p>
          <a:p>
            <a:r>
              <a:rPr lang="de-DE" sz="1000" i="1" dirty="0">
                <a:sym typeface="Wingdings" panose="05000000000000000000" pitchFamily="2" charset="2"/>
              </a:rPr>
              <a:t> </a:t>
            </a:r>
            <a:r>
              <a:rPr lang="de-DE" sz="1000" i="1" dirty="0"/>
              <a:t>20 &amp; 29 Anmeldungen</a:t>
            </a:r>
          </a:p>
          <a:p>
            <a:endParaRPr lang="de-DE" sz="1100" dirty="0"/>
          </a:p>
          <a:p>
            <a:r>
              <a:rPr lang="de-CH" sz="1100" dirty="0"/>
              <a:t>Online-Input zu KI als Schreibassistenz während IDPA-Woche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1D73EDB-F5E8-5CF1-522D-F10A84BD64F1}"/>
              </a:ext>
            </a:extLst>
          </p:cNvPr>
          <p:cNvSpPr txBox="1">
            <a:spLocks/>
          </p:cNvSpPr>
          <p:nvPr/>
        </p:nvSpPr>
        <p:spPr>
          <a:xfrm>
            <a:off x="3374558" y="2894779"/>
            <a:ext cx="1886607" cy="1738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Tool-Übersicht</a:t>
            </a:r>
          </a:p>
          <a:p>
            <a:endParaRPr lang="de-DE" sz="1100" dirty="0"/>
          </a:p>
          <a:p>
            <a:r>
              <a:rPr lang="de-DE" sz="1100" dirty="0"/>
              <a:t>Reflexionsdokument für die Beurteilung der KI-Nutzung</a:t>
            </a:r>
            <a:endParaRPr lang="de-CH" sz="110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2273B6-16F4-FC68-7F8A-9FCC8EB2F809}"/>
              </a:ext>
            </a:extLst>
          </p:cNvPr>
          <p:cNvSpPr txBox="1">
            <a:spLocks/>
          </p:cNvSpPr>
          <p:nvPr/>
        </p:nvSpPr>
        <p:spPr>
          <a:xfrm>
            <a:off x="6016451" y="2894779"/>
            <a:ext cx="1886607" cy="1738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503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2563" indent="-173038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8163" indent="-177800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896938" indent="-180975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49363" indent="-176213" algn="l" defTabSz="455035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0269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7735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2780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7808" indent="-227504" algn="l" defTabSz="45503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/>
              <a:t>Social</a:t>
            </a:r>
            <a:r>
              <a:rPr lang="de-DE" sz="1100" dirty="0"/>
              <a:t> Media Grundlagen Input für Lehrpersonen</a:t>
            </a:r>
          </a:p>
          <a:p>
            <a:endParaRPr lang="de-DE" sz="1100" dirty="0"/>
          </a:p>
          <a:p>
            <a:r>
              <a:rPr lang="de-DE" sz="1100" dirty="0"/>
              <a:t>Mündliche Prüfungsvorbereitung mit KI für Französisch DELF B1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25674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5EECC-5A7F-4DC7-BD49-A1E729C0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Kommunikationskanal</a:t>
            </a:r>
            <a:endParaRPr lang="de-CH" dirty="0"/>
          </a:p>
        </p:txBody>
      </p:sp>
      <p:pic>
        <p:nvPicPr>
          <p:cNvPr id="8" name="Inhaltsplatzhalter 7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6C7EB3E2-016E-A926-1BD5-5DCA3AFF9A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0" y="840037"/>
            <a:ext cx="7067448" cy="3928438"/>
          </a:xfr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83C952-E293-4907-A913-245647779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77" y="4888959"/>
            <a:ext cx="525293" cy="225667"/>
          </a:xfrm>
        </p:spPr>
        <p:txBody>
          <a:bodyPr/>
          <a:lstStyle/>
          <a:p>
            <a:fld id="{E3857707-9157-A94B-B143-77A610B84AE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5F3D68C5-27BC-42BE-66B5-71DCA7558903}"/>
              </a:ext>
            </a:extLst>
          </p:cNvPr>
          <p:cNvSpPr/>
          <p:nvPr/>
        </p:nvSpPr>
        <p:spPr>
          <a:xfrm>
            <a:off x="1739763" y="2593363"/>
            <a:ext cx="435656" cy="210893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4785922"/>
      </p:ext>
    </p:extLst>
  </p:cSld>
  <p:clrMapOvr>
    <a:masterClrMapping/>
  </p:clrMapOvr>
</p:sld>
</file>

<file path=ppt/theme/theme1.xml><?xml version="1.0" encoding="utf-8"?>
<a:theme xmlns:a="http://schemas.openxmlformats.org/drawingml/2006/main" name="KV_Basel">
  <a:themeElements>
    <a:clrScheme name="Benutzerdefiniert 2">
      <a:dk1>
        <a:srgbClr val="000000"/>
      </a:dk1>
      <a:lt1>
        <a:srgbClr val="FFFFFF"/>
      </a:lt1>
      <a:dk2>
        <a:srgbClr val="00386F"/>
      </a:dk2>
      <a:lt2>
        <a:srgbClr val="EEECE1"/>
      </a:lt2>
      <a:accent1>
        <a:srgbClr val="00386F"/>
      </a:accent1>
      <a:accent2>
        <a:srgbClr val="EA912E"/>
      </a:accent2>
      <a:accent3>
        <a:srgbClr val="796E65"/>
      </a:accent3>
      <a:accent4>
        <a:srgbClr val="A39382"/>
      </a:accent4>
      <a:accent5>
        <a:srgbClr val="DCEBD2"/>
      </a:accent5>
      <a:accent6>
        <a:srgbClr val="F73846"/>
      </a:accent6>
      <a:hlink>
        <a:srgbClr val="0000FF"/>
      </a:hlink>
      <a:folHlink>
        <a:srgbClr val="800080"/>
      </a:folHlink>
    </a:clrScheme>
    <a:fontScheme name="KV_Pr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" id="{4AA713DD-4475-4D72-88D8-053321AA93D8}" vid="{A0E4D18C-5080-4E83-858C-4BCA752B543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9c616-8f39-489a-9253-a3f7bfcf71de">
      <Terms xmlns="http://schemas.microsoft.com/office/infopath/2007/PartnerControls"/>
    </lcf76f155ced4ddcb4097134ff3c332f>
    <TaxCatchAll xmlns="4ca42db0-f232-44dd-b377-3623f2231b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A85E8F559E8B48835858B3A9DF23BB" ma:contentTypeVersion="14" ma:contentTypeDescription="Ein neues Dokument erstellen." ma:contentTypeScope="" ma:versionID="81e4d51116028d1bb5c6c539ccc14c26">
  <xsd:schema xmlns:xsd="http://www.w3.org/2001/XMLSchema" xmlns:xs="http://www.w3.org/2001/XMLSchema" xmlns:p="http://schemas.microsoft.com/office/2006/metadata/properties" xmlns:ns2="ffd9c616-8f39-489a-9253-a3f7bfcf71de" xmlns:ns3="4ca42db0-f232-44dd-b377-3623f2231bca" targetNamespace="http://schemas.microsoft.com/office/2006/metadata/properties" ma:root="true" ma:fieldsID="cb5cac76423949d4d55d730fa1199c89" ns2:_="" ns3:_="">
    <xsd:import namespace="ffd9c616-8f39-489a-9253-a3f7bfcf71de"/>
    <xsd:import namespace="4ca42db0-f232-44dd-b377-3623f2231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9c616-8f39-489a-9253-a3f7bfcf7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3c0f4d41-cfe2-43b0-9369-15e27f612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42db0-f232-44dd-b377-3623f2231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b93cff4-5d4c-4bd3-8b86-c7b476c14501}" ma:internalName="TaxCatchAll" ma:showField="CatchAllData" ma:web="4ca42db0-f232-44dd-b377-3623f2231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5B608E-B3E5-4DCD-804A-A1447BDDD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61064-56AF-4808-9D6C-DF700B2C5652}">
  <ds:schemaRefs>
    <ds:schemaRef ds:uri="http://schemas.microsoft.com/office/2006/metadata/properties"/>
    <ds:schemaRef ds:uri="http://schemas.microsoft.com/office/infopath/2007/PartnerControls"/>
    <ds:schemaRef ds:uri="ffd9c616-8f39-489a-9253-a3f7bfcf71de"/>
    <ds:schemaRef ds:uri="4ca42db0-f232-44dd-b377-3623f2231bca"/>
  </ds:schemaRefs>
</ds:datastoreItem>
</file>

<file path=customXml/itemProps3.xml><?xml version="1.0" encoding="utf-8"?>
<ds:datastoreItem xmlns:ds="http://schemas.openxmlformats.org/officeDocument/2006/customXml" ds:itemID="{A6CF82DD-F6B7-401C-944E-321327795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9c616-8f39-489a-9253-a3f7bfcf71de"/>
    <ds:schemaRef ds:uri="4ca42db0-f232-44dd-b377-3623f2231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CI_Vorlage_Präsentation</Template>
  <TotalTime>0</TotalTime>
  <Words>330</Words>
  <Application>Microsoft Office PowerPoint</Application>
  <PresentationFormat>Bildschirmpräsentation (16:9)</PresentationFormat>
  <Paragraphs>115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KV_Basel</vt:lpstr>
      <vt:lpstr>KI am KV Basel</vt:lpstr>
      <vt:lpstr>Inhalt</vt:lpstr>
      <vt:lpstr>Zwischenstand Orientierungsphase</vt:lpstr>
      <vt:lpstr>Beispiele für Anfragen</vt:lpstr>
      <vt:lpstr>Aktuell</vt:lpstr>
      <vt:lpstr>PowerPoint-Präsentation</vt:lpstr>
      <vt:lpstr>PowerPoint-Präsentation</vt:lpstr>
      <vt:lpstr>Aktuell</vt:lpstr>
      <vt:lpstr>Kommunikationskanal</vt:lpstr>
      <vt:lpstr>Kommunikationskanal</vt:lpstr>
      <vt:lpstr>Microsoft Copilot</vt:lpstr>
      <vt:lpstr>Personalisierung</vt:lpstr>
      <vt:lpstr>Personalisierung</vt:lpstr>
      <vt:lpstr>Personalisierung</vt:lpstr>
      <vt:lpstr>Personalisierung</vt:lpstr>
      <vt:lpstr>Modi, Internetzugang</vt:lpstr>
      <vt:lpstr>Prompt speichern</vt:lpstr>
      <vt:lpstr>Prompt Bibliothek</vt:lpstr>
      <vt:lpstr>Prompt Bibliothek</vt:lpstr>
      <vt:lpstr>Prompt Bibliothek</vt:lpstr>
      <vt:lpstr>Prompt terminieren</vt:lpstr>
      <vt:lpstr>Prompt terminieren</vt:lpstr>
      <vt:lpstr>Prompt terminieren</vt:lpstr>
      <vt:lpstr>Marke definieren</vt:lpstr>
      <vt:lpstr>Marke definieren</vt:lpstr>
      <vt:lpstr>Marke nutzen</vt:lpstr>
      <vt:lpstr>Beispiele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Léonie Alika Schaub</dc:creator>
  <cp:lastModifiedBy>Léonie Alika Schaub</cp:lastModifiedBy>
  <cp:revision>1</cp:revision>
  <dcterms:created xsi:type="dcterms:W3CDTF">2026-02-03T08:25:02Z</dcterms:created>
  <dcterms:modified xsi:type="dcterms:W3CDTF">2026-02-04T09:34:09Z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0x010100C5A85E8F559E8B48835858B3A9DF23BB</vt:lpwstr>
  </property>
</Properties>
</file>